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Anaheim"/>
      <p:regular r:id="rId16"/>
    </p:embeddedFont>
    <p:embeddedFont>
      <p:font typeface="Press Start 2P"/>
      <p:regular r:id="rId17"/>
    </p:embeddedFont>
    <p:embeddedFont>
      <p:font typeface="Bebas Neue"/>
      <p:regular r:id="rId18"/>
    </p:embeddedFont>
    <p:embeddedFont>
      <p:font typeface="PT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-bold.fntdata"/><Relationship Id="rId22" Type="http://schemas.openxmlformats.org/officeDocument/2006/relationships/font" Target="fonts/PTSans-boldItalic.fntdata"/><Relationship Id="rId21" Type="http://schemas.openxmlformats.org/officeDocument/2006/relationships/font" Target="fonts/PT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ressStart2P-regular.fntdata"/><Relationship Id="rId16" Type="http://schemas.openxmlformats.org/officeDocument/2006/relationships/font" Target="fonts/Anaheim-regular.fntdata"/><Relationship Id="rId19" Type="http://schemas.openxmlformats.org/officeDocument/2006/relationships/font" Target="fonts/PTSans-regular.fntdata"/><Relationship Id="rId18" Type="http://schemas.openxmlformats.org/officeDocument/2006/relationships/font" Target="fonts/BebasNeu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f89d94411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f89d94411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928c12088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a928c12088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89d944118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f89d944118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9f2f57a7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9f2f57a7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1fb69573f_3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f1fb69573f_3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99f2f57a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99f2f57a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89d94411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f89d94411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a928c1208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a928c1208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a928c12088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a928c12088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f89d94411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f89d94411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350490" y="1615346"/>
            <a:ext cx="6530025" cy="3968925"/>
          </a:xfrm>
          <a:custGeom>
            <a:rect b="b" l="l" r="r" t="t"/>
            <a:pathLst>
              <a:path extrusionOk="0" h="158757" w="261201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 rot="-1582772">
            <a:off x="8399782" y="3146985"/>
            <a:ext cx="905187" cy="265028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789671" y="-772266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 rot="126079">
            <a:off x="394117" y="129200"/>
            <a:ext cx="750015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7079738">
            <a:off x="184591" y="858635"/>
            <a:ext cx="164101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495449" y="381724"/>
            <a:ext cx="351071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-346047">
            <a:off x="3370099" y="4597325"/>
            <a:ext cx="1201737" cy="450424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766401" y="46041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107837" y="400550"/>
            <a:ext cx="524556" cy="446866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 rot="-2549037">
            <a:off x="6065366" y="4656872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rot="1606875">
            <a:off x="5602165" y="429601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 rot="-2549037">
            <a:off x="390141" y="4438435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713100" y="2238454"/>
            <a:ext cx="4215300" cy="10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713125" y="3277150"/>
            <a:ext cx="4215300" cy="6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" name="Google Shape;23;p2"/>
          <p:cNvSpPr txBox="1"/>
          <p:nvPr>
            <p:ph idx="2" type="ctrTitle"/>
          </p:nvPr>
        </p:nvSpPr>
        <p:spPr>
          <a:xfrm>
            <a:off x="713100" y="1255550"/>
            <a:ext cx="4215300" cy="982800"/>
          </a:xfrm>
          <a:prstGeom prst="rect">
            <a:avLst/>
          </a:prstGeom>
        </p:spPr>
        <p:txBody>
          <a:bodyPr anchorCtr="0" anchor="ctr" bIns="91425" lIns="91425" spcFirstLastPara="1" rIns="91425" wrap="square" tIns="3657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1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/>
          <p:nvPr>
            <p:ph hasCustomPrompt="1" type="title"/>
          </p:nvPr>
        </p:nvSpPr>
        <p:spPr>
          <a:xfrm>
            <a:off x="998550" y="2005275"/>
            <a:ext cx="7146900" cy="11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2" name="Google Shape;122;p11"/>
          <p:cNvSpPr txBox="1"/>
          <p:nvPr>
            <p:ph idx="1" type="subTitle"/>
          </p:nvPr>
        </p:nvSpPr>
        <p:spPr>
          <a:xfrm>
            <a:off x="998550" y="3142600"/>
            <a:ext cx="7146900" cy="3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11"/>
          <p:cNvSpPr/>
          <p:nvPr/>
        </p:nvSpPr>
        <p:spPr>
          <a:xfrm rot="10800000">
            <a:off x="-398109" y="2350024"/>
            <a:ext cx="10098800" cy="3633725"/>
          </a:xfrm>
          <a:custGeom>
            <a:rect b="b" l="l" r="r" t="t"/>
            <a:pathLst>
              <a:path extrusionOk="0" h="145349" w="403952">
                <a:moveTo>
                  <a:pt x="3838" y="88109"/>
                </a:moveTo>
                <a:cubicBezTo>
                  <a:pt x="-1728" y="111461"/>
                  <a:pt x="-3493" y="148526"/>
                  <a:pt x="14428" y="145132"/>
                </a:cubicBezTo>
                <a:cubicBezTo>
                  <a:pt x="32349" y="141738"/>
                  <a:pt x="81702" y="83281"/>
                  <a:pt x="111366" y="67744"/>
                </a:cubicBezTo>
                <a:cubicBezTo>
                  <a:pt x="141030" y="52207"/>
                  <a:pt x="166046" y="53736"/>
                  <a:pt x="192412" y="51908"/>
                </a:cubicBezTo>
                <a:cubicBezTo>
                  <a:pt x="218779" y="50080"/>
                  <a:pt x="245329" y="55085"/>
                  <a:pt x="269565" y="56774"/>
                </a:cubicBezTo>
                <a:cubicBezTo>
                  <a:pt x="293801" y="58463"/>
                  <a:pt x="316404" y="61706"/>
                  <a:pt x="337828" y="62041"/>
                </a:cubicBezTo>
                <a:cubicBezTo>
                  <a:pt x="359252" y="62376"/>
                  <a:pt x="388062" y="62856"/>
                  <a:pt x="398109" y="58783"/>
                </a:cubicBezTo>
                <a:cubicBezTo>
                  <a:pt x="408156" y="54710"/>
                  <a:pt x="403268" y="45342"/>
                  <a:pt x="398109" y="37603"/>
                </a:cubicBezTo>
                <a:cubicBezTo>
                  <a:pt x="392950" y="29864"/>
                  <a:pt x="425534" y="17781"/>
                  <a:pt x="367154" y="12350"/>
                </a:cubicBezTo>
                <a:cubicBezTo>
                  <a:pt x="308774" y="6919"/>
                  <a:pt x="108380" y="-7607"/>
                  <a:pt x="47827" y="5019"/>
                </a:cubicBezTo>
                <a:cubicBezTo>
                  <a:pt x="-12726" y="17646"/>
                  <a:pt x="9405" y="64757"/>
                  <a:pt x="3838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24" name="Google Shape;124;p11"/>
          <p:cNvSpPr/>
          <p:nvPr/>
        </p:nvSpPr>
        <p:spPr>
          <a:xfrm>
            <a:off x="-557934" y="-131760"/>
            <a:ext cx="4245925" cy="1704500"/>
          </a:xfrm>
          <a:custGeom>
            <a:rect b="b" l="l" r="r" t="t"/>
            <a:pathLst>
              <a:path extrusionOk="0" h="68180" w="169837">
                <a:moveTo>
                  <a:pt x="10344" y="66643"/>
                </a:moveTo>
                <a:cubicBezTo>
                  <a:pt x="14416" y="73676"/>
                  <a:pt x="26527" y="54683"/>
                  <a:pt x="37551" y="47766"/>
                </a:cubicBezTo>
                <a:cubicBezTo>
                  <a:pt x="48575" y="40849"/>
                  <a:pt x="59551" y="30878"/>
                  <a:pt x="76486" y="25140"/>
                </a:cubicBezTo>
                <a:cubicBezTo>
                  <a:pt x="93421" y="19402"/>
                  <a:pt x="124807" y="16915"/>
                  <a:pt x="139162" y="13340"/>
                </a:cubicBezTo>
                <a:cubicBezTo>
                  <a:pt x="153517" y="9765"/>
                  <a:pt x="183625" y="4986"/>
                  <a:pt x="162618" y="3690"/>
                </a:cubicBezTo>
                <a:cubicBezTo>
                  <a:pt x="141611" y="2394"/>
                  <a:pt x="38498" y="-4926"/>
                  <a:pt x="13119" y="5566"/>
                </a:cubicBezTo>
                <a:cubicBezTo>
                  <a:pt x="-12260" y="16058"/>
                  <a:pt x="6272" y="59610"/>
                  <a:pt x="10344" y="6664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5" name="Google Shape;125;p11"/>
          <p:cNvSpPr/>
          <p:nvPr/>
        </p:nvSpPr>
        <p:spPr>
          <a:xfrm flipH="1" rot="10800000">
            <a:off x="1969556" y="99961"/>
            <a:ext cx="351071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1"/>
          <p:cNvSpPr/>
          <p:nvPr/>
        </p:nvSpPr>
        <p:spPr>
          <a:xfrm flipH="1" rot="10562527">
            <a:off x="3371054" y="4668161"/>
            <a:ext cx="1201753" cy="450422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1"/>
          <p:cNvSpPr/>
          <p:nvPr/>
        </p:nvSpPr>
        <p:spPr>
          <a:xfrm rot="-7745654">
            <a:off x="228956" y="4342205"/>
            <a:ext cx="524555" cy="446864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1"/>
          <p:cNvSpPr/>
          <p:nvPr/>
        </p:nvSpPr>
        <p:spPr>
          <a:xfrm flipH="1" rot="-1032377">
            <a:off x="197773" y="839277"/>
            <a:ext cx="164101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1"/>
          <p:cNvSpPr/>
          <p:nvPr/>
        </p:nvSpPr>
        <p:spPr>
          <a:xfrm flipH="1" rot="10800000">
            <a:off x="5182408" y="415306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1"/>
          <p:cNvSpPr/>
          <p:nvPr/>
        </p:nvSpPr>
        <p:spPr>
          <a:xfrm rot="-4015505">
            <a:off x="7087598" y="4763177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1"/>
          <p:cNvSpPr/>
          <p:nvPr/>
        </p:nvSpPr>
        <p:spPr>
          <a:xfrm flipH="1" rot="-9621404">
            <a:off x="7911849" y="445614"/>
            <a:ext cx="750025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"/>
          <p:cNvSpPr/>
          <p:nvPr/>
        </p:nvSpPr>
        <p:spPr>
          <a:xfrm flipH="1" rot="10800000">
            <a:off x="8676958" y="3204632"/>
            <a:ext cx="184251" cy="184251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/>
          <p:nvPr/>
        </p:nvSpPr>
        <p:spPr>
          <a:xfrm>
            <a:off x="-789671" y="-707441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36" name="Google Shape;136;p13"/>
          <p:cNvSpPr/>
          <p:nvPr/>
        </p:nvSpPr>
        <p:spPr>
          <a:xfrm rot="10800000">
            <a:off x="7301954" y="284100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37" name="Google Shape;137;p13"/>
          <p:cNvSpPr/>
          <p:nvPr/>
        </p:nvSpPr>
        <p:spPr>
          <a:xfrm>
            <a:off x="135926" y="9051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3"/>
          <p:cNvSpPr/>
          <p:nvPr/>
        </p:nvSpPr>
        <p:spPr>
          <a:xfrm rot="1606875">
            <a:off x="632815" y="269651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3"/>
          <p:cNvSpPr/>
          <p:nvPr/>
        </p:nvSpPr>
        <p:spPr>
          <a:xfrm rot="5797880">
            <a:off x="8640501" y="381726"/>
            <a:ext cx="351069" cy="315346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3"/>
          <p:cNvSpPr/>
          <p:nvPr/>
        </p:nvSpPr>
        <p:spPr>
          <a:xfrm rot="-281910">
            <a:off x="8563991" y="4610260"/>
            <a:ext cx="164101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3"/>
          <p:cNvSpPr/>
          <p:nvPr/>
        </p:nvSpPr>
        <p:spPr>
          <a:xfrm rot="-9177506">
            <a:off x="8794215" y="1036922"/>
            <a:ext cx="164101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"/>
          <p:cNvSpPr/>
          <p:nvPr/>
        </p:nvSpPr>
        <p:spPr>
          <a:xfrm flipH="1" rot="-4499985">
            <a:off x="8663961" y="3816339"/>
            <a:ext cx="524556" cy="446868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3"/>
          <p:cNvSpPr/>
          <p:nvPr/>
        </p:nvSpPr>
        <p:spPr>
          <a:xfrm rot="-9177506">
            <a:off x="66340" y="4173422"/>
            <a:ext cx="164101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3"/>
          <p:cNvSpPr txBox="1"/>
          <p:nvPr>
            <p:ph type="title"/>
          </p:nvPr>
        </p:nvSpPr>
        <p:spPr>
          <a:xfrm>
            <a:off x="720000" y="1902475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5" name="Google Shape;145;p13"/>
          <p:cNvSpPr txBox="1"/>
          <p:nvPr>
            <p:ph hasCustomPrompt="1" idx="2" type="title"/>
          </p:nvPr>
        </p:nvSpPr>
        <p:spPr>
          <a:xfrm>
            <a:off x="1106100" y="1483700"/>
            <a:ext cx="1227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/>
          <p:nvPr>
            <p:ph idx="1" type="subTitle"/>
          </p:nvPr>
        </p:nvSpPr>
        <p:spPr>
          <a:xfrm>
            <a:off x="720000" y="2315275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7" name="Google Shape;147;p13"/>
          <p:cNvSpPr txBox="1"/>
          <p:nvPr>
            <p:ph idx="3" type="title"/>
          </p:nvPr>
        </p:nvSpPr>
        <p:spPr>
          <a:xfrm>
            <a:off x="3572250" y="1902475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8" name="Google Shape;148;p13"/>
          <p:cNvSpPr txBox="1"/>
          <p:nvPr>
            <p:ph hasCustomPrompt="1" idx="4" type="title"/>
          </p:nvPr>
        </p:nvSpPr>
        <p:spPr>
          <a:xfrm>
            <a:off x="3958350" y="1483700"/>
            <a:ext cx="1227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/>
          <p:nvPr>
            <p:ph idx="5" type="subTitle"/>
          </p:nvPr>
        </p:nvSpPr>
        <p:spPr>
          <a:xfrm>
            <a:off x="3572250" y="2315275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0" name="Google Shape;150;p13"/>
          <p:cNvSpPr txBox="1"/>
          <p:nvPr>
            <p:ph idx="6" type="title"/>
          </p:nvPr>
        </p:nvSpPr>
        <p:spPr>
          <a:xfrm>
            <a:off x="6424500" y="1902475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1" name="Google Shape;151;p13"/>
          <p:cNvSpPr txBox="1"/>
          <p:nvPr>
            <p:ph hasCustomPrompt="1" idx="7" type="title"/>
          </p:nvPr>
        </p:nvSpPr>
        <p:spPr>
          <a:xfrm>
            <a:off x="6810600" y="1483700"/>
            <a:ext cx="1227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/>
          <p:nvPr>
            <p:ph idx="8" type="subTitle"/>
          </p:nvPr>
        </p:nvSpPr>
        <p:spPr>
          <a:xfrm>
            <a:off x="6424500" y="2315275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3" name="Google Shape;153;p13"/>
          <p:cNvSpPr txBox="1"/>
          <p:nvPr>
            <p:ph idx="9" type="title"/>
          </p:nvPr>
        </p:nvSpPr>
        <p:spPr>
          <a:xfrm>
            <a:off x="720000" y="3778450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4" name="Google Shape;154;p13"/>
          <p:cNvSpPr txBox="1"/>
          <p:nvPr>
            <p:ph hasCustomPrompt="1" idx="13" type="title"/>
          </p:nvPr>
        </p:nvSpPr>
        <p:spPr>
          <a:xfrm>
            <a:off x="1106100" y="3369800"/>
            <a:ext cx="1227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/>
          <p:nvPr>
            <p:ph idx="14" type="subTitle"/>
          </p:nvPr>
        </p:nvSpPr>
        <p:spPr>
          <a:xfrm>
            <a:off x="720000" y="4191300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6" name="Google Shape;156;p13"/>
          <p:cNvSpPr txBox="1"/>
          <p:nvPr>
            <p:ph idx="15" type="title"/>
          </p:nvPr>
        </p:nvSpPr>
        <p:spPr>
          <a:xfrm>
            <a:off x="3572250" y="3778450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7" name="Google Shape;157;p13"/>
          <p:cNvSpPr txBox="1"/>
          <p:nvPr>
            <p:ph hasCustomPrompt="1" idx="16" type="title"/>
          </p:nvPr>
        </p:nvSpPr>
        <p:spPr>
          <a:xfrm>
            <a:off x="3958350" y="3369800"/>
            <a:ext cx="1227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/>
          <p:nvPr>
            <p:ph idx="17" type="subTitle"/>
          </p:nvPr>
        </p:nvSpPr>
        <p:spPr>
          <a:xfrm>
            <a:off x="3572250" y="4191300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9" name="Google Shape;159;p13"/>
          <p:cNvSpPr txBox="1"/>
          <p:nvPr>
            <p:ph idx="18" type="title"/>
          </p:nvPr>
        </p:nvSpPr>
        <p:spPr>
          <a:xfrm>
            <a:off x="6424500" y="3778450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0" name="Google Shape;160;p13"/>
          <p:cNvSpPr txBox="1"/>
          <p:nvPr>
            <p:ph hasCustomPrompt="1" idx="19" type="title"/>
          </p:nvPr>
        </p:nvSpPr>
        <p:spPr>
          <a:xfrm>
            <a:off x="6810600" y="3369800"/>
            <a:ext cx="1227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/>
          <p:nvPr>
            <p:ph idx="20" type="subTitle"/>
          </p:nvPr>
        </p:nvSpPr>
        <p:spPr>
          <a:xfrm>
            <a:off x="6424500" y="4191300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2" name="Google Shape;162;p13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2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/>
          <p:nvPr/>
        </p:nvSpPr>
        <p:spPr>
          <a:xfrm rot="10800000">
            <a:off x="-639910" y="2453705"/>
            <a:ext cx="10098800" cy="3633725"/>
          </a:xfrm>
          <a:custGeom>
            <a:rect b="b" l="l" r="r" t="t"/>
            <a:pathLst>
              <a:path extrusionOk="0" h="145349" w="403952">
                <a:moveTo>
                  <a:pt x="400114" y="88109"/>
                </a:moveTo>
                <a:cubicBezTo>
                  <a:pt x="405681" y="111461"/>
                  <a:pt x="407445" y="148526"/>
                  <a:pt x="389524" y="145132"/>
                </a:cubicBezTo>
                <a:cubicBezTo>
                  <a:pt x="371603" y="141738"/>
                  <a:pt x="322568" y="84224"/>
                  <a:pt x="292586" y="67744"/>
                </a:cubicBezTo>
                <a:cubicBezTo>
                  <a:pt x="262604" y="51264"/>
                  <a:pt x="236083" y="48990"/>
                  <a:pt x="209633" y="46250"/>
                </a:cubicBezTo>
                <a:cubicBezTo>
                  <a:pt x="183183" y="43510"/>
                  <a:pt x="157806" y="48670"/>
                  <a:pt x="133888" y="51302"/>
                </a:cubicBezTo>
                <a:cubicBezTo>
                  <a:pt x="109970" y="53934"/>
                  <a:pt x="87465" y="60794"/>
                  <a:pt x="66124" y="62041"/>
                </a:cubicBezTo>
                <a:cubicBezTo>
                  <a:pt x="44783" y="63288"/>
                  <a:pt x="15890" y="62856"/>
                  <a:pt x="5843" y="58783"/>
                </a:cubicBezTo>
                <a:cubicBezTo>
                  <a:pt x="-4204" y="54710"/>
                  <a:pt x="684" y="45342"/>
                  <a:pt x="5843" y="37603"/>
                </a:cubicBezTo>
                <a:cubicBezTo>
                  <a:pt x="11002" y="29864"/>
                  <a:pt x="-21582" y="17781"/>
                  <a:pt x="36798" y="12350"/>
                </a:cubicBezTo>
                <a:cubicBezTo>
                  <a:pt x="95178" y="6919"/>
                  <a:pt x="295572" y="-7607"/>
                  <a:pt x="356125" y="5019"/>
                </a:cubicBezTo>
                <a:cubicBezTo>
                  <a:pt x="416678" y="17646"/>
                  <a:pt x="394548" y="64757"/>
                  <a:pt x="400114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65" name="Google Shape;165;p14"/>
          <p:cNvSpPr/>
          <p:nvPr/>
        </p:nvSpPr>
        <p:spPr>
          <a:xfrm flipH="1">
            <a:off x="5386189" y="-161190"/>
            <a:ext cx="4232993" cy="1696837"/>
          </a:xfrm>
          <a:custGeom>
            <a:rect b="b" l="l" r="r" t="t"/>
            <a:pathLst>
              <a:path extrusionOk="0" h="41776" w="104216">
                <a:moveTo>
                  <a:pt x="6378" y="40699"/>
                </a:moveTo>
                <a:cubicBezTo>
                  <a:pt x="8884" y="45028"/>
                  <a:pt x="16631" y="34434"/>
                  <a:pt x="23124" y="29080"/>
                </a:cubicBezTo>
                <a:cubicBezTo>
                  <a:pt x="29617" y="23726"/>
                  <a:pt x="34915" y="12106"/>
                  <a:pt x="45338" y="8574"/>
                </a:cubicBezTo>
                <a:cubicBezTo>
                  <a:pt x="55762" y="5043"/>
                  <a:pt x="76609" y="8859"/>
                  <a:pt x="85665" y="7891"/>
                </a:cubicBezTo>
                <a:cubicBezTo>
                  <a:pt x="94722" y="6923"/>
                  <a:pt x="112607" y="3563"/>
                  <a:pt x="99677" y="2765"/>
                </a:cubicBezTo>
                <a:cubicBezTo>
                  <a:pt x="86747" y="1968"/>
                  <a:pt x="23636" y="-3216"/>
                  <a:pt x="8086" y="3106"/>
                </a:cubicBezTo>
                <a:cubicBezTo>
                  <a:pt x="-7464" y="9428"/>
                  <a:pt x="3872" y="36370"/>
                  <a:pt x="6378" y="406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66" name="Google Shape;166;p14"/>
          <p:cNvSpPr/>
          <p:nvPr/>
        </p:nvSpPr>
        <p:spPr>
          <a:xfrm>
            <a:off x="311251" y="3688816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"/>
          <p:cNvSpPr/>
          <p:nvPr/>
        </p:nvSpPr>
        <p:spPr>
          <a:xfrm flipH="1" rot="-6700042">
            <a:off x="8639065" y="889246"/>
            <a:ext cx="164100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4"/>
          <p:cNvSpPr/>
          <p:nvPr/>
        </p:nvSpPr>
        <p:spPr>
          <a:xfrm rot="-326888">
            <a:off x="1458214" y="4122673"/>
            <a:ext cx="750023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4"/>
          <p:cNvSpPr/>
          <p:nvPr/>
        </p:nvSpPr>
        <p:spPr>
          <a:xfrm flipH="1" rot="-4500050">
            <a:off x="7440682" y="119541"/>
            <a:ext cx="483265" cy="411677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4"/>
          <p:cNvSpPr/>
          <p:nvPr/>
        </p:nvSpPr>
        <p:spPr>
          <a:xfrm flipH="1" rot="8816071">
            <a:off x="350265" y="2178698"/>
            <a:ext cx="164099" cy="331320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"/>
          <p:cNvSpPr/>
          <p:nvPr/>
        </p:nvSpPr>
        <p:spPr>
          <a:xfrm flipH="1" rot="2700000">
            <a:off x="7528620" y="4378896"/>
            <a:ext cx="1201745" cy="450420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"/>
          <p:cNvSpPr/>
          <p:nvPr/>
        </p:nvSpPr>
        <p:spPr>
          <a:xfrm>
            <a:off x="8581026" y="3627991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4"/>
          <p:cNvSpPr/>
          <p:nvPr/>
        </p:nvSpPr>
        <p:spPr>
          <a:xfrm rot="8904525">
            <a:off x="338087" y="429598"/>
            <a:ext cx="750025" cy="219591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4"/>
          <p:cNvSpPr/>
          <p:nvPr/>
        </p:nvSpPr>
        <p:spPr>
          <a:xfrm>
            <a:off x="3819801" y="249416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4"/>
          <p:cNvSpPr/>
          <p:nvPr/>
        </p:nvSpPr>
        <p:spPr>
          <a:xfrm flipH="1" rot="-5983180">
            <a:off x="4268815" y="4746869"/>
            <a:ext cx="164100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4"/>
          <p:cNvSpPr txBox="1"/>
          <p:nvPr>
            <p:ph type="title"/>
          </p:nvPr>
        </p:nvSpPr>
        <p:spPr>
          <a:xfrm>
            <a:off x="1950900" y="3083550"/>
            <a:ext cx="5242200" cy="45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7" name="Google Shape;177;p14"/>
          <p:cNvSpPr txBox="1"/>
          <p:nvPr>
            <p:ph idx="1" type="subTitle"/>
          </p:nvPr>
        </p:nvSpPr>
        <p:spPr>
          <a:xfrm>
            <a:off x="1950900" y="1605150"/>
            <a:ext cx="5242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8" name="Google Shape;178;p14"/>
          <p:cNvSpPr/>
          <p:nvPr/>
        </p:nvSpPr>
        <p:spPr>
          <a:xfrm rot="5797880">
            <a:off x="5955801" y="4673776"/>
            <a:ext cx="351069" cy="315346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/>
          <p:nvPr/>
        </p:nvSpPr>
        <p:spPr>
          <a:xfrm>
            <a:off x="5492091" y="3831149"/>
            <a:ext cx="4229650" cy="1691150"/>
          </a:xfrm>
          <a:custGeom>
            <a:rect b="b" l="l" r="r" t="t"/>
            <a:pathLst>
              <a:path extrusionOk="0" h="67646" w="169186">
                <a:moveTo>
                  <a:pt x="158891" y="1537"/>
                </a:moveTo>
                <a:cubicBezTo>
                  <a:pt x="154819" y="-5496"/>
                  <a:pt x="142708" y="13497"/>
                  <a:pt x="131684" y="20414"/>
                </a:cubicBezTo>
                <a:cubicBezTo>
                  <a:pt x="120660" y="27331"/>
                  <a:pt x="109684" y="37302"/>
                  <a:pt x="92749" y="43040"/>
                </a:cubicBezTo>
                <a:cubicBezTo>
                  <a:pt x="75814" y="48778"/>
                  <a:pt x="44313" y="51485"/>
                  <a:pt x="30073" y="54840"/>
                </a:cubicBezTo>
                <a:cubicBezTo>
                  <a:pt x="15833" y="58195"/>
                  <a:pt x="-13699" y="61872"/>
                  <a:pt x="7308" y="63168"/>
                </a:cubicBezTo>
                <a:cubicBezTo>
                  <a:pt x="28315" y="64464"/>
                  <a:pt x="130852" y="72886"/>
                  <a:pt x="156116" y="62614"/>
                </a:cubicBezTo>
                <a:cubicBezTo>
                  <a:pt x="181380" y="52342"/>
                  <a:pt x="162963" y="8570"/>
                  <a:pt x="158891" y="15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81" name="Google Shape;181;p15"/>
          <p:cNvSpPr/>
          <p:nvPr/>
        </p:nvSpPr>
        <p:spPr>
          <a:xfrm flipH="1">
            <a:off x="6844403" y="4874499"/>
            <a:ext cx="351071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5"/>
          <p:cNvSpPr/>
          <p:nvPr/>
        </p:nvSpPr>
        <p:spPr>
          <a:xfrm flipH="1" rot="9767623">
            <a:off x="8803156" y="4119210"/>
            <a:ext cx="164101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"/>
          <p:cNvSpPr/>
          <p:nvPr/>
        </p:nvSpPr>
        <p:spPr>
          <a:xfrm rot="10800000">
            <a:off x="-1793010" y="-608504"/>
            <a:ext cx="6530025" cy="3968925"/>
          </a:xfrm>
          <a:custGeom>
            <a:rect b="b" l="l" r="r" t="t"/>
            <a:pathLst>
              <a:path extrusionOk="0" h="158757" w="261201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84" name="Google Shape;184;p15"/>
          <p:cNvSpPr/>
          <p:nvPr/>
        </p:nvSpPr>
        <p:spPr>
          <a:xfrm rot="8589778">
            <a:off x="1764806" y="314185"/>
            <a:ext cx="1201749" cy="450421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"/>
          <p:cNvSpPr/>
          <p:nvPr/>
        </p:nvSpPr>
        <p:spPr>
          <a:xfrm rot="10800000">
            <a:off x="3860905" y="83114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"/>
          <p:cNvSpPr/>
          <p:nvPr/>
        </p:nvSpPr>
        <p:spPr>
          <a:xfrm rot="7472203">
            <a:off x="310050" y="657799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5"/>
          <p:cNvSpPr/>
          <p:nvPr/>
        </p:nvSpPr>
        <p:spPr>
          <a:xfrm rot="-6137642">
            <a:off x="86611" y="4494299"/>
            <a:ext cx="750028" cy="219595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5"/>
          <p:cNvSpPr txBox="1"/>
          <p:nvPr>
            <p:ph type="title"/>
          </p:nvPr>
        </p:nvSpPr>
        <p:spPr>
          <a:xfrm>
            <a:off x="720000" y="1221688"/>
            <a:ext cx="3954300" cy="16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9" name="Google Shape;189;p15"/>
          <p:cNvSpPr txBox="1"/>
          <p:nvPr>
            <p:ph idx="1" type="subTitle"/>
          </p:nvPr>
        </p:nvSpPr>
        <p:spPr>
          <a:xfrm>
            <a:off x="720000" y="2917113"/>
            <a:ext cx="39543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"/>
          <p:cNvSpPr/>
          <p:nvPr/>
        </p:nvSpPr>
        <p:spPr>
          <a:xfrm rot="10800000">
            <a:off x="-1121260" y="-530304"/>
            <a:ext cx="6530025" cy="3968925"/>
          </a:xfrm>
          <a:custGeom>
            <a:rect b="b" l="l" r="r" t="t"/>
            <a:pathLst>
              <a:path extrusionOk="0" h="158757" w="261201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92" name="Google Shape;192;p16"/>
          <p:cNvSpPr/>
          <p:nvPr/>
        </p:nvSpPr>
        <p:spPr>
          <a:xfrm flipH="1" rot="9120431">
            <a:off x="7978305" y="4471577"/>
            <a:ext cx="905191" cy="265027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6"/>
          <p:cNvSpPr/>
          <p:nvPr/>
        </p:nvSpPr>
        <p:spPr>
          <a:xfrm flipH="1" rot="-9255318">
            <a:off x="1058401" y="454030"/>
            <a:ext cx="1201748" cy="450423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6"/>
          <p:cNvSpPr/>
          <p:nvPr/>
        </p:nvSpPr>
        <p:spPr>
          <a:xfrm flipH="1" rot="10800000">
            <a:off x="8741726" y="399289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6"/>
          <p:cNvSpPr/>
          <p:nvPr/>
        </p:nvSpPr>
        <p:spPr>
          <a:xfrm flipH="1" rot="-7472203">
            <a:off x="3401553" y="72124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6"/>
          <p:cNvSpPr/>
          <p:nvPr/>
        </p:nvSpPr>
        <p:spPr>
          <a:xfrm flipH="1" rot="-6895012">
            <a:off x="236535" y="4419056"/>
            <a:ext cx="434464" cy="370096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6"/>
          <p:cNvSpPr/>
          <p:nvPr/>
        </p:nvSpPr>
        <p:spPr>
          <a:xfrm flipH="1" rot="10800000">
            <a:off x="194426" y="1143089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6"/>
          <p:cNvSpPr/>
          <p:nvPr/>
        </p:nvSpPr>
        <p:spPr>
          <a:xfrm flipH="1" rot="9361200">
            <a:off x="6556328" y="352323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6"/>
          <p:cNvSpPr/>
          <p:nvPr/>
        </p:nvSpPr>
        <p:spPr>
          <a:xfrm>
            <a:off x="6252699" y="4717374"/>
            <a:ext cx="351071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6"/>
          <p:cNvSpPr txBox="1"/>
          <p:nvPr>
            <p:ph type="title"/>
          </p:nvPr>
        </p:nvSpPr>
        <p:spPr>
          <a:xfrm>
            <a:off x="720000" y="1755150"/>
            <a:ext cx="2996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1" name="Google Shape;201;p16"/>
          <p:cNvSpPr txBox="1"/>
          <p:nvPr>
            <p:ph idx="1" type="subTitle"/>
          </p:nvPr>
        </p:nvSpPr>
        <p:spPr>
          <a:xfrm>
            <a:off x="720000" y="2327850"/>
            <a:ext cx="2996700" cy="10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"/>
          <p:cNvSpPr/>
          <p:nvPr/>
        </p:nvSpPr>
        <p:spPr>
          <a:xfrm>
            <a:off x="-1631871" y="-510291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04" name="Google Shape;204;p17"/>
          <p:cNvSpPr/>
          <p:nvPr/>
        </p:nvSpPr>
        <p:spPr>
          <a:xfrm flipH="1">
            <a:off x="6361179" y="-1016804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05" name="Google Shape;205;p17"/>
          <p:cNvSpPr/>
          <p:nvPr/>
        </p:nvSpPr>
        <p:spPr>
          <a:xfrm flipH="1">
            <a:off x="735608" y="1636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7"/>
          <p:cNvSpPr/>
          <p:nvPr/>
        </p:nvSpPr>
        <p:spPr>
          <a:xfrm flipH="1" rot="5399845">
            <a:off x="-55120" y="1082775"/>
            <a:ext cx="750030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7"/>
          <p:cNvSpPr/>
          <p:nvPr/>
        </p:nvSpPr>
        <p:spPr>
          <a:xfrm flipH="1">
            <a:off x="7627395" y="1636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7"/>
          <p:cNvSpPr/>
          <p:nvPr/>
        </p:nvSpPr>
        <p:spPr>
          <a:xfrm rot="4500039">
            <a:off x="8668430" y="699298"/>
            <a:ext cx="438224" cy="373329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7"/>
          <p:cNvSpPr txBox="1"/>
          <p:nvPr>
            <p:ph idx="1" type="body"/>
          </p:nvPr>
        </p:nvSpPr>
        <p:spPr>
          <a:xfrm>
            <a:off x="713100" y="2743500"/>
            <a:ext cx="3678300" cy="18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10" name="Google Shape;210;p17"/>
          <p:cNvSpPr txBox="1"/>
          <p:nvPr>
            <p:ph idx="2" type="body"/>
          </p:nvPr>
        </p:nvSpPr>
        <p:spPr>
          <a:xfrm>
            <a:off x="4752525" y="2258950"/>
            <a:ext cx="3678300" cy="23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ress Start 2P"/>
              <a:buChar char="●"/>
              <a:defRPr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11" name="Google Shape;21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"/>
          <p:cNvSpPr/>
          <p:nvPr/>
        </p:nvSpPr>
        <p:spPr>
          <a:xfrm flipH="1">
            <a:off x="6337204" y="-109012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14" name="Google Shape;214;p18"/>
          <p:cNvSpPr/>
          <p:nvPr/>
        </p:nvSpPr>
        <p:spPr>
          <a:xfrm flipH="1" rot="7205836">
            <a:off x="8553951" y="756864"/>
            <a:ext cx="750014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8"/>
          <p:cNvSpPr/>
          <p:nvPr/>
        </p:nvSpPr>
        <p:spPr>
          <a:xfrm flipH="1" rot="-2283227">
            <a:off x="8397155" y="140484"/>
            <a:ext cx="164100" cy="331326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8"/>
          <p:cNvSpPr/>
          <p:nvPr/>
        </p:nvSpPr>
        <p:spPr>
          <a:xfrm flipH="1" rot="10800000">
            <a:off x="-851421" y="3370246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17" name="Google Shape;217;p18"/>
          <p:cNvSpPr/>
          <p:nvPr/>
        </p:nvSpPr>
        <p:spPr>
          <a:xfrm>
            <a:off x="171776" y="436462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8"/>
          <p:cNvSpPr/>
          <p:nvPr/>
        </p:nvSpPr>
        <p:spPr>
          <a:xfrm rot="-8976492">
            <a:off x="1015679" y="4511249"/>
            <a:ext cx="164101" cy="331320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8"/>
          <p:cNvSpPr/>
          <p:nvPr/>
        </p:nvSpPr>
        <p:spPr>
          <a:xfrm flipH="1" rot="-4499991">
            <a:off x="8559983" y="1633368"/>
            <a:ext cx="325665" cy="277435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8"/>
          <p:cNvSpPr/>
          <p:nvPr/>
        </p:nvSpPr>
        <p:spPr>
          <a:xfrm rot="6637955">
            <a:off x="185968" y="3247800"/>
            <a:ext cx="164101" cy="331320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2" name="Google Shape;222;p18"/>
          <p:cNvSpPr txBox="1"/>
          <p:nvPr>
            <p:ph idx="2" type="title"/>
          </p:nvPr>
        </p:nvSpPr>
        <p:spPr>
          <a:xfrm>
            <a:off x="720000" y="2843050"/>
            <a:ext cx="2086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3" name="Google Shape;223;p18"/>
          <p:cNvSpPr txBox="1"/>
          <p:nvPr>
            <p:ph idx="1" type="subTitle"/>
          </p:nvPr>
        </p:nvSpPr>
        <p:spPr>
          <a:xfrm>
            <a:off x="720002" y="3213850"/>
            <a:ext cx="2086800" cy="6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18"/>
          <p:cNvSpPr txBox="1"/>
          <p:nvPr>
            <p:ph idx="3" type="title"/>
          </p:nvPr>
        </p:nvSpPr>
        <p:spPr>
          <a:xfrm>
            <a:off x="3528600" y="2843000"/>
            <a:ext cx="2086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5" name="Google Shape;225;p18"/>
          <p:cNvSpPr txBox="1"/>
          <p:nvPr>
            <p:ph idx="4" type="subTitle"/>
          </p:nvPr>
        </p:nvSpPr>
        <p:spPr>
          <a:xfrm>
            <a:off x="3528597" y="3213850"/>
            <a:ext cx="2086800" cy="6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18"/>
          <p:cNvSpPr txBox="1"/>
          <p:nvPr>
            <p:ph idx="5" type="title"/>
          </p:nvPr>
        </p:nvSpPr>
        <p:spPr>
          <a:xfrm>
            <a:off x="6337197" y="2843050"/>
            <a:ext cx="2086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7" name="Google Shape;227;p18"/>
          <p:cNvSpPr txBox="1"/>
          <p:nvPr>
            <p:ph idx="6" type="subTitle"/>
          </p:nvPr>
        </p:nvSpPr>
        <p:spPr>
          <a:xfrm>
            <a:off x="6337198" y="3213850"/>
            <a:ext cx="2086800" cy="6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/>
          <p:nvPr/>
        </p:nvSpPr>
        <p:spPr>
          <a:xfrm>
            <a:off x="-789671" y="-707441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30" name="Google Shape;230;p19"/>
          <p:cNvSpPr/>
          <p:nvPr/>
        </p:nvSpPr>
        <p:spPr>
          <a:xfrm rot="10800000">
            <a:off x="7301954" y="284100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31" name="Google Shape;231;p19"/>
          <p:cNvSpPr/>
          <p:nvPr/>
        </p:nvSpPr>
        <p:spPr>
          <a:xfrm>
            <a:off x="110576" y="4097166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9"/>
          <p:cNvSpPr/>
          <p:nvPr/>
        </p:nvSpPr>
        <p:spPr>
          <a:xfrm rot="1606875">
            <a:off x="7783315" y="4795276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"/>
          <p:cNvSpPr/>
          <p:nvPr/>
        </p:nvSpPr>
        <p:spPr>
          <a:xfrm rot="5797880">
            <a:off x="8640501" y="381726"/>
            <a:ext cx="351069" cy="315346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9"/>
          <p:cNvSpPr/>
          <p:nvPr/>
        </p:nvSpPr>
        <p:spPr>
          <a:xfrm flipH="1" rot="-4499985">
            <a:off x="498386" y="4789"/>
            <a:ext cx="524556" cy="446868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9"/>
          <p:cNvSpPr/>
          <p:nvPr/>
        </p:nvSpPr>
        <p:spPr>
          <a:xfrm rot="6700042">
            <a:off x="254790" y="915296"/>
            <a:ext cx="164100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9"/>
          <p:cNvSpPr/>
          <p:nvPr/>
        </p:nvSpPr>
        <p:spPr>
          <a:xfrm flipH="1" rot="-6700042">
            <a:off x="8733990" y="3540471"/>
            <a:ext cx="164100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9"/>
          <p:cNvSpPr/>
          <p:nvPr/>
        </p:nvSpPr>
        <p:spPr>
          <a:xfrm rot="-326888">
            <a:off x="632814" y="4707173"/>
            <a:ext cx="750023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9" name="Google Shape;239;p19"/>
          <p:cNvSpPr txBox="1"/>
          <p:nvPr>
            <p:ph idx="2" type="title"/>
          </p:nvPr>
        </p:nvSpPr>
        <p:spPr>
          <a:xfrm>
            <a:off x="2030738" y="1771275"/>
            <a:ext cx="19782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0" name="Google Shape;240;p19"/>
          <p:cNvSpPr txBox="1"/>
          <p:nvPr>
            <p:ph idx="1" type="subTitle"/>
          </p:nvPr>
        </p:nvSpPr>
        <p:spPr>
          <a:xfrm>
            <a:off x="2030738" y="2204775"/>
            <a:ext cx="19782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19"/>
          <p:cNvSpPr txBox="1"/>
          <p:nvPr>
            <p:ph idx="3" type="title"/>
          </p:nvPr>
        </p:nvSpPr>
        <p:spPr>
          <a:xfrm>
            <a:off x="6309241" y="1771275"/>
            <a:ext cx="19782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2" name="Google Shape;242;p19"/>
          <p:cNvSpPr txBox="1"/>
          <p:nvPr>
            <p:ph idx="4" type="subTitle"/>
          </p:nvPr>
        </p:nvSpPr>
        <p:spPr>
          <a:xfrm>
            <a:off x="6309239" y="2204775"/>
            <a:ext cx="19782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19"/>
          <p:cNvSpPr txBox="1"/>
          <p:nvPr>
            <p:ph idx="5" type="title"/>
          </p:nvPr>
        </p:nvSpPr>
        <p:spPr>
          <a:xfrm>
            <a:off x="2030738" y="3204650"/>
            <a:ext cx="19782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4" name="Google Shape;244;p19"/>
          <p:cNvSpPr txBox="1"/>
          <p:nvPr>
            <p:ph idx="6" type="subTitle"/>
          </p:nvPr>
        </p:nvSpPr>
        <p:spPr>
          <a:xfrm>
            <a:off x="2030738" y="3638175"/>
            <a:ext cx="19782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19"/>
          <p:cNvSpPr txBox="1"/>
          <p:nvPr>
            <p:ph idx="7" type="title"/>
          </p:nvPr>
        </p:nvSpPr>
        <p:spPr>
          <a:xfrm>
            <a:off x="6309238" y="3204675"/>
            <a:ext cx="19782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6" name="Google Shape;246;p19"/>
          <p:cNvSpPr txBox="1"/>
          <p:nvPr>
            <p:ph idx="8" type="subTitle"/>
          </p:nvPr>
        </p:nvSpPr>
        <p:spPr>
          <a:xfrm>
            <a:off x="6309238" y="3638175"/>
            <a:ext cx="19782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/>
          <p:nvPr/>
        </p:nvSpPr>
        <p:spPr>
          <a:xfrm>
            <a:off x="-1223421" y="-48242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49" name="Google Shape;249;p20"/>
          <p:cNvSpPr/>
          <p:nvPr/>
        </p:nvSpPr>
        <p:spPr>
          <a:xfrm rot="10800000">
            <a:off x="7301954" y="284100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50" name="Google Shape;250;p20"/>
          <p:cNvSpPr/>
          <p:nvPr/>
        </p:nvSpPr>
        <p:spPr>
          <a:xfrm>
            <a:off x="1204576" y="5767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0"/>
          <p:cNvSpPr/>
          <p:nvPr/>
        </p:nvSpPr>
        <p:spPr>
          <a:xfrm rot="-6228102">
            <a:off x="204731" y="816100"/>
            <a:ext cx="667640" cy="195470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0"/>
          <p:cNvSpPr/>
          <p:nvPr/>
        </p:nvSpPr>
        <p:spPr>
          <a:xfrm rot="-3249759">
            <a:off x="7879891" y="4619259"/>
            <a:ext cx="164101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0"/>
          <p:cNvSpPr/>
          <p:nvPr/>
        </p:nvSpPr>
        <p:spPr>
          <a:xfrm flipH="1" rot="-4499985">
            <a:off x="8611686" y="3816339"/>
            <a:ext cx="524556" cy="446868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0"/>
          <p:cNvSpPr/>
          <p:nvPr/>
        </p:nvSpPr>
        <p:spPr>
          <a:xfrm flipH="1" rot="3249759">
            <a:off x="245916" y="1822359"/>
            <a:ext cx="164101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0"/>
          <p:cNvSpPr/>
          <p:nvPr/>
        </p:nvSpPr>
        <p:spPr>
          <a:xfrm flipH="1" rot="7915796">
            <a:off x="8458656" y="2667099"/>
            <a:ext cx="667646" cy="195469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7" name="Google Shape;257;p20"/>
          <p:cNvSpPr txBox="1"/>
          <p:nvPr>
            <p:ph idx="2" type="title"/>
          </p:nvPr>
        </p:nvSpPr>
        <p:spPr>
          <a:xfrm>
            <a:off x="716548" y="1771275"/>
            <a:ext cx="28620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8" name="Google Shape;258;p20"/>
          <p:cNvSpPr txBox="1"/>
          <p:nvPr>
            <p:ph idx="1" type="subTitle"/>
          </p:nvPr>
        </p:nvSpPr>
        <p:spPr>
          <a:xfrm>
            <a:off x="716548" y="2204775"/>
            <a:ext cx="28620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0"/>
          <p:cNvSpPr txBox="1"/>
          <p:nvPr>
            <p:ph idx="3" type="title"/>
          </p:nvPr>
        </p:nvSpPr>
        <p:spPr>
          <a:xfrm>
            <a:off x="5565452" y="1771275"/>
            <a:ext cx="28620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0" name="Google Shape;260;p20"/>
          <p:cNvSpPr txBox="1"/>
          <p:nvPr>
            <p:ph idx="4" type="subTitle"/>
          </p:nvPr>
        </p:nvSpPr>
        <p:spPr>
          <a:xfrm>
            <a:off x="5565449" y="2204775"/>
            <a:ext cx="28620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0"/>
          <p:cNvSpPr txBox="1"/>
          <p:nvPr>
            <p:ph idx="5" type="title"/>
          </p:nvPr>
        </p:nvSpPr>
        <p:spPr>
          <a:xfrm>
            <a:off x="716548" y="3204650"/>
            <a:ext cx="28620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2" name="Google Shape;262;p20"/>
          <p:cNvSpPr txBox="1"/>
          <p:nvPr>
            <p:ph idx="6" type="subTitle"/>
          </p:nvPr>
        </p:nvSpPr>
        <p:spPr>
          <a:xfrm>
            <a:off x="716548" y="3638175"/>
            <a:ext cx="28620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0"/>
          <p:cNvSpPr txBox="1"/>
          <p:nvPr>
            <p:ph idx="7" type="title"/>
          </p:nvPr>
        </p:nvSpPr>
        <p:spPr>
          <a:xfrm>
            <a:off x="5565446" y="3204675"/>
            <a:ext cx="28620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4" name="Google Shape;264;p20"/>
          <p:cNvSpPr txBox="1"/>
          <p:nvPr>
            <p:ph idx="8" type="subTitle"/>
          </p:nvPr>
        </p:nvSpPr>
        <p:spPr>
          <a:xfrm>
            <a:off x="5565446" y="3638175"/>
            <a:ext cx="28620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-401417" y="-699240"/>
            <a:ext cx="10098800" cy="3633725"/>
          </a:xfrm>
          <a:custGeom>
            <a:rect b="b" l="l" r="r" t="t"/>
            <a:pathLst>
              <a:path extrusionOk="0" h="145349" w="403952">
                <a:moveTo>
                  <a:pt x="400114" y="88109"/>
                </a:moveTo>
                <a:cubicBezTo>
                  <a:pt x="405681" y="111461"/>
                  <a:pt x="407445" y="148526"/>
                  <a:pt x="389524" y="145132"/>
                </a:cubicBezTo>
                <a:cubicBezTo>
                  <a:pt x="371603" y="141738"/>
                  <a:pt x="322568" y="84224"/>
                  <a:pt x="292586" y="67744"/>
                </a:cubicBezTo>
                <a:cubicBezTo>
                  <a:pt x="262604" y="51264"/>
                  <a:pt x="236083" y="48990"/>
                  <a:pt x="209633" y="46250"/>
                </a:cubicBezTo>
                <a:cubicBezTo>
                  <a:pt x="183183" y="43510"/>
                  <a:pt x="157806" y="48670"/>
                  <a:pt x="133888" y="51302"/>
                </a:cubicBezTo>
                <a:cubicBezTo>
                  <a:pt x="109970" y="53934"/>
                  <a:pt x="87465" y="60794"/>
                  <a:pt x="66124" y="62041"/>
                </a:cubicBezTo>
                <a:cubicBezTo>
                  <a:pt x="44783" y="63288"/>
                  <a:pt x="15890" y="62856"/>
                  <a:pt x="5843" y="58783"/>
                </a:cubicBezTo>
                <a:cubicBezTo>
                  <a:pt x="-4204" y="54710"/>
                  <a:pt x="684" y="45342"/>
                  <a:pt x="5843" y="37603"/>
                </a:cubicBezTo>
                <a:cubicBezTo>
                  <a:pt x="11002" y="29864"/>
                  <a:pt x="-21582" y="17781"/>
                  <a:pt x="36798" y="12350"/>
                </a:cubicBezTo>
                <a:cubicBezTo>
                  <a:pt x="95178" y="6919"/>
                  <a:pt x="295572" y="-7607"/>
                  <a:pt x="356125" y="5019"/>
                </a:cubicBezTo>
                <a:cubicBezTo>
                  <a:pt x="416678" y="17646"/>
                  <a:pt x="394548" y="64757"/>
                  <a:pt x="400114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6" name="Google Shape;26;p3"/>
          <p:cNvSpPr/>
          <p:nvPr/>
        </p:nvSpPr>
        <p:spPr>
          <a:xfrm flipH="1" rot="10800000">
            <a:off x="-561710" y="3695519"/>
            <a:ext cx="4232993" cy="1696837"/>
          </a:xfrm>
          <a:custGeom>
            <a:rect b="b" l="l" r="r" t="t"/>
            <a:pathLst>
              <a:path extrusionOk="0" h="41776" w="104216">
                <a:moveTo>
                  <a:pt x="6378" y="40699"/>
                </a:moveTo>
                <a:cubicBezTo>
                  <a:pt x="8884" y="45028"/>
                  <a:pt x="16631" y="34434"/>
                  <a:pt x="23124" y="29080"/>
                </a:cubicBezTo>
                <a:cubicBezTo>
                  <a:pt x="29617" y="23726"/>
                  <a:pt x="34915" y="12106"/>
                  <a:pt x="45338" y="8574"/>
                </a:cubicBezTo>
                <a:cubicBezTo>
                  <a:pt x="55762" y="5043"/>
                  <a:pt x="76609" y="8859"/>
                  <a:pt x="85665" y="7891"/>
                </a:cubicBezTo>
                <a:cubicBezTo>
                  <a:pt x="94722" y="6923"/>
                  <a:pt x="112607" y="3563"/>
                  <a:pt x="99677" y="2765"/>
                </a:cubicBezTo>
                <a:cubicBezTo>
                  <a:pt x="86747" y="1968"/>
                  <a:pt x="23636" y="-3216"/>
                  <a:pt x="8086" y="3106"/>
                </a:cubicBezTo>
                <a:cubicBezTo>
                  <a:pt x="-7464" y="9428"/>
                  <a:pt x="3872" y="36370"/>
                  <a:pt x="6378" y="406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7" name="Google Shape;27;p3"/>
          <p:cNvSpPr/>
          <p:nvPr/>
        </p:nvSpPr>
        <p:spPr>
          <a:xfrm>
            <a:off x="1201699" y="4777999"/>
            <a:ext cx="351071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 rot="237473">
            <a:off x="2973497" y="262075"/>
            <a:ext cx="1201753" cy="450422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 flipH="1" rot="-3054346">
            <a:off x="346548" y="627139"/>
            <a:ext cx="524555" cy="446864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 rot="-9767623">
            <a:off x="194466" y="3988910"/>
            <a:ext cx="164101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4431901" y="44640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 rot="6784495">
            <a:off x="7379716" y="157936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 rot="1606875">
            <a:off x="6766390" y="4659376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8526850" y="875726"/>
            <a:ext cx="184251" cy="184251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"/>
          <p:cNvSpPr txBox="1"/>
          <p:nvPr>
            <p:ph type="title"/>
          </p:nvPr>
        </p:nvSpPr>
        <p:spPr>
          <a:xfrm>
            <a:off x="720000" y="2504267"/>
            <a:ext cx="4249800" cy="7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" name="Google Shape;36;p3"/>
          <p:cNvSpPr txBox="1"/>
          <p:nvPr>
            <p:ph hasCustomPrompt="1" idx="2" type="title"/>
          </p:nvPr>
        </p:nvSpPr>
        <p:spPr>
          <a:xfrm>
            <a:off x="1773398" y="1662475"/>
            <a:ext cx="2143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/>
          <p:nvPr>
            <p:ph idx="1" type="subTitle"/>
          </p:nvPr>
        </p:nvSpPr>
        <p:spPr>
          <a:xfrm>
            <a:off x="720000" y="3240725"/>
            <a:ext cx="4249800" cy="2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/>
          <p:nvPr/>
        </p:nvSpPr>
        <p:spPr>
          <a:xfrm>
            <a:off x="-789671" y="-1016804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67" name="Google Shape;267;p21"/>
          <p:cNvSpPr/>
          <p:nvPr/>
        </p:nvSpPr>
        <p:spPr>
          <a:xfrm>
            <a:off x="1" y="73752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1"/>
          <p:cNvSpPr/>
          <p:nvPr/>
        </p:nvSpPr>
        <p:spPr>
          <a:xfrm rot="1246809">
            <a:off x="632815" y="193903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1"/>
          <p:cNvSpPr/>
          <p:nvPr/>
        </p:nvSpPr>
        <p:spPr>
          <a:xfrm flipH="1">
            <a:off x="7203379" y="-510291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70" name="Google Shape;270;p21"/>
          <p:cNvSpPr/>
          <p:nvPr/>
        </p:nvSpPr>
        <p:spPr>
          <a:xfrm>
            <a:off x="8800413" y="173487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1"/>
          <p:cNvSpPr/>
          <p:nvPr/>
        </p:nvSpPr>
        <p:spPr>
          <a:xfrm flipH="1" rot="-4500039">
            <a:off x="8441892" y="544710"/>
            <a:ext cx="438224" cy="373329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1"/>
          <p:cNvSpPr/>
          <p:nvPr/>
        </p:nvSpPr>
        <p:spPr>
          <a:xfrm flipH="1" rot="-1763052">
            <a:off x="281140" y="1794547"/>
            <a:ext cx="164102" cy="331320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1"/>
          <p:cNvSpPr/>
          <p:nvPr/>
        </p:nvSpPr>
        <p:spPr>
          <a:xfrm rot="-9891097">
            <a:off x="8672012" y="3045647"/>
            <a:ext cx="164103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1"/>
          <p:cNvSpPr/>
          <p:nvPr/>
        </p:nvSpPr>
        <p:spPr>
          <a:xfrm rot="-6137642">
            <a:off x="-11826" y="4025449"/>
            <a:ext cx="750028" cy="219595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1"/>
          <p:cNvSpPr/>
          <p:nvPr/>
        </p:nvSpPr>
        <p:spPr>
          <a:xfrm rot="-2879894">
            <a:off x="7779999" y="4431036"/>
            <a:ext cx="1201733" cy="450426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7" name="Google Shape;277;p21"/>
          <p:cNvSpPr txBox="1"/>
          <p:nvPr>
            <p:ph idx="2" type="title"/>
          </p:nvPr>
        </p:nvSpPr>
        <p:spPr>
          <a:xfrm>
            <a:off x="1101175" y="1834825"/>
            <a:ext cx="19860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8" name="Google Shape;278;p21"/>
          <p:cNvSpPr txBox="1"/>
          <p:nvPr>
            <p:ph idx="1" type="subTitle"/>
          </p:nvPr>
        </p:nvSpPr>
        <p:spPr>
          <a:xfrm>
            <a:off x="1101175" y="2210550"/>
            <a:ext cx="1986000" cy="4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21"/>
          <p:cNvSpPr txBox="1"/>
          <p:nvPr>
            <p:ph idx="3" type="title"/>
          </p:nvPr>
        </p:nvSpPr>
        <p:spPr>
          <a:xfrm>
            <a:off x="3578947" y="1834825"/>
            <a:ext cx="19860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0" name="Google Shape;280;p21"/>
          <p:cNvSpPr txBox="1"/>
          <p:nvPr>
            <p:ph idx="4" type="subTitle"/>
          </p:nvPr>
        </p:nvSpPr>
        <p:spPr>
          <a:xfrm>
            <a:off x="3579000" y="2210550"/>
            <a:ext cx="1986000" cy="4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21"/>
          <p:cNvSpPr txBox="1"/>
          <p:nvPr>
            <p:ph idx="5" type="title"/>
          </p:nvPr>
        </p:nvSpPr>
        <p:spPr>
          <a:xfrm>
            <a:off x="1101175" y="3268350"/>
            <a:ext cx="19860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2" name="Google Shape;282;p21"/>
          <p:cNvSpPr txBox="1"/>
          <p:nvPr>
            <p:ph idx="6" type="subTitle"/>
          </p:nvPr>
        </p:nvSpPr>
        <p:spPr>
          <a:xfrm>
            <a:off x="1101175" y="3643950"/>
            <a:ext cx="1986000" cy="4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7" type="title"/>
          </p:nvPr>
        </p:nvSpPr>
        <p:spPr>
          <a:xfrm>
            <a:off x="3578947" y="3268350"/>
            <a:ext cx="19860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4" name="Google Shape;284;p21"/>
          <p:cNvSpPr txBox="1"/>
          <p:nvPr>
            <p:ph idx="8" type="subTitle"/>
          </p:nvPr>
        </p:nvSpPr>
        <p:spPr>
          <a:xfrm>
            <a:off x="3578947" y="3643950"/>
            <a:ext cx="1986000" cy="4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9" type="title"/>
          </p:nvPr>
        </p:nvSpPr>
        <p:spPr>
          <a:xfrm>
            <a:off x="6056725" y="1834825"/>
            <a:ext cx="19860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6" name="Google Shape;286;p21"/>
          <p:cNvSpPr txBox="1"/>
          <p:nvPr>
            <p:ph idx="13" type="subTitle"/>
          </p:nvPr>
        </p:nvSpPr>
        <p:spPr>
          <a:xfrm>
            <a:off x="6056725" y="2210550"/>
            <a:ext cx="1986000" cy="4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1"/>
          <p:cNvSpPr txBox="1"/>
          <p:nvPr>
            <p:ph idx="14" type="title"/>
          </p:nvPr>
        </p:nvSpPr>
        <p:spPr>
          <a:xfrm>
            <a:off x="6056725" y="3268350"/>
            <a:ext cx="19860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8" name="Google Shape;288;p21"/>
          <p:cNvSpPr txBox="1"/>
          <p:nvPr>
            <p:ph idx="15" type="subTitle"/>
          </p:nvPr>
        </p:nvSpPr>
        <p:spPr>
          <a:xfrm>
            <a:off x="6056725" y="3643950"/>
            <a:ext cx="1986000" cy="4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"/>
          <p:cNvSpPr/>
          <p:nvPr/>
        </p:nvSpPr>
        <p:spPr>
          <a:xfrm flipH="1">
            <a:off x="6337204" y="-109012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91" name="Google Shape;291;p22"/>
          <p:cNvSpPr/>
          <p:nvPr/>
        </p:nvSpPr>
        <p:spPr>
          <a:xfrm flipH="1" rot="10800000">
            <a:off x="-443071" y="3691721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92" name="Google Shape;292;p22"/>
          <p:cNvSpPr/>
          <p:nvPr/>
        </p:nvSpPr>
        <p:spPr>
          <a:xfrm>
            <a:off x="642951" y="4758566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2"/>
          <p:cNvSpPr/>
          <p:nvPr/>
        </p:nvSpPr>
        <p:spPr>
          <a:xfrm rot="-326888">
            <a:off x="7588089" y="35111"/>
            <a:ext cx="750023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2"/>
          <p:cNvSpPr/>
          <p:nvPr/>
        </p:nvSpPr>
        <p:spPr>
          <a:xfrm flipH="1" rot="-4500050">
            <a:off x="8596232" y="441016"/>
            <a:ext cx="483265" cy="411677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2"/>
          <p:cNvSpPr/>
          <p:nvPr/>
        </p:nvSpPr>
        <p:spPr>
          <a:xfrm flipH="1" rot="-6949112">
            <a:off x="133141" y="3889694"/>
            <a:ext cx="164100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340400" y="425848"/>
            <a:ext cx="227097" cy="227097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2"/>
          <p:cNvSpPr/>
          <p:nvPr/>
        </p:nvSpPr>
        <p:spPr>
          <a:xfrm flipH="1" rot="-6949112">
            <a:off x="8832316" y="4292419"/>
            <a:ext cx="164100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3"/>
          <p:cNvSpPr/>
          <p:nvPr/>
        </p:nvSpPr>
        <p:spPr>
          <a:xfrm flipH="1">
            <a:off x="6337204" y="-109012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01" name="Google Shape;301;p23"/>
          <p:cNvSpPr/>
          <p:nvPr/>
        </p:nvSpPr>
        <p:spPr>
          <a:xfrm flipH="1" rot="10800000">
            <a:off x="-766921" y="369480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02" name="Google Shape;302;p23"/>
          <p:cNvSpPr/>
          <p:nvPr/>
        </p:nvSpPr>
        <p:spPr>
          <a:xfrm>
            <a:off x="7594951" y="40791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3"/>
          <p:cNvSpPr/>
          <p:nvPr/>
        </p:nvSpPr>
        <p:spPr>
          <a:xfrm rot="-326888">
            <a:off x="361189" y="4790786"/>
            <a:ext cx="750023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3"/>
          <p:cNvSpPr/>
          <p:nvPr/>
        </p:nvSpPr>
        <p:spPr>
          <a:xfrm flipH="1" rot="-4500050">
            <a:off x="212319" y="401841"/>
            <a:ext cx="483265" cy="411677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 flipH="1" rot="-8975214">
            <a:off x="115765" y="4141670"/>
            <a:ext cx="164101" cy="331323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8424000" y="4264623"/>
            <a:ext cx="227097" cy="227097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"/>
          <p:cNvSpPr/>
          <p:nvPr/>
        </p:nvSpPr>
        <p:spPr>
          <a:xfrm flipH="1" rot="-6949112">
            <a:off x="8797541" y="1217332"/>
            <a:ext cx="164100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3"/>
          <p:cNvSpPr/>
          <p:nvPr/>
        </p:nvSpPr>
        <p:spPr>
          <a:xfrm rot="-326888">
            <a:off x="8504577" y="497886"/>
            <a:ext cx="750023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/>
          <p:nvPr/>
        </p:nvSpPr>
        <p:spPr>
          <a:xfrm>
            <a:off x="-859171" y="-794316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12" name="Google Shape;312;p24"/>
          <p:cNvSpPr/>
          <p:nvPr/>
        </p:nvSpPr>
        <p:spPr>
          <a:xfrm rot="10800000">
            <a:off x="7301954" y="284100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13" name="Google Shape;313;p24"/>
          <p:cNvSpPr/>
          <p:nvPr/>
        </p:nvSpPr>
        <p:spPr>
          <a:xfrm>
            <a:off x="110576" y="4097166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4"/>
          <p:cNvSpPr/>
          <p:nvPr/>
        </p:nvSpPr>
        <p:spPr>
          <a:xfrm rot="1606875">
            <a:off x="7783315" y="4795276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4"/>
          <p:cNvSpPr/>
          <p:nvPr/>
        </p:nvSpPr>
        <p:spPr>
          <a:xfrm rot="5797880">
            <a:off x="8640501" y="381726"/>
            <a:ext cx="351069" cy="315346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4"/>
          <p:cNvSpPr/>
          <p:nvPr/>
        </p:nvSpPr>
        <p:spPr>
          <a:xfrm flipH="1" rot="-6895053">
            <a:off x="1165305" y="87747"/>
            <a:ext cx="524559" cy="446861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4"/>
          <p:cNvSpPr/>
          <p:nvPr/>
        </p:nvSpPr>
        <p:spPr>
          <a:xfrm rot="6700042">
            <a:off x="102190" y="880546"/>
            <a:ext cx="164100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4"/>
          <p:cNvSpPr/>
          <p:nvPr/>
        </p:nvSpPr>
        <p:spPr>
          <a:xfrm flipH="1" rot="-6700042">
            <a:off x="8733990" y="3540471"/>
            <a:ext cx="164100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4"/>
          <p:cNvSpPr/>
          <p:nvPr/>
        </p:nvSpPr>
        <p:spPr>
          <a:xfrm rot="-326888">
            <a:off x="632814" y="4707173"/>
            <a:ext cx="750023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 txBox="1"/>
          <p:nvPr>
            <p:ph hasCustomPrompt="1" type="title"/>
          </p:nvPr>
        </p:nvSpPr>
        <p:spPr>
          <a:xfrm>
            <a:off x="713100" y="3030162"/>
            <a:ext cx="2258100" cy="9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1" name="Google Shape;321;p24"/>
          <p:cNvSpPr txBox="1"/>
          <p:nvPr>
            <p:ph idx="1" type="subTitle"/>
          </p:nvPr>
        </p:nvSpPr>
        <p:spPr>
          <a:xfrm>
            <a:off x="713100" y="3937325"/>
            <a:ext cx="2258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22" name="Google Shape;322;p24"/>
          <p:cNvSpPr txBox="1"/>
          <p:nvPr>
            <p:ph hasCustomPrompt="1" idx="2" type="title"/>
          </p:nvPr>
        </p:nvSpPr>
        <p:spPr>
          <a:xfrm>
            <a:off x="3442950" y="1302925"/>
            <a:ext cx="2258100" cy="9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3" name="Google Shape;323;p24"/>
          <p:cNvSpPr txBox="1"/>
          <p:nvPr>
            <p:ph idx="3" type="subTitle"/>
          </p:nvPr>
        </p:nvSpPr>
        <p:spPr>
          <a:xfrm>
            <a:off x="3442950" y="2210076"/>
            <a:ext cx="2258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24" name="Google Shape;324;p24"/>
          <p:cNvSpPr txBox="1"/>
          <p:nvPr>
            <p:ph hasCustomPrompt="1" idx="4" type="title"/>
          </p:nvPr>
        </p:nvSpPr>
        <p:spPr>
          <a:xfrm>
            <a:off x="6172800" y="3030157"/>
            <a:ext cx="2258100" cy="9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5" name="Google Shape;325;p24"/>
          <p:cNvSpPr txBox="1"/>
          <p:nvPr>
            <p:ph idx="5" type="subTitle"/>
          </p:nvPr>
        </p:nvSpPr>
        <p:spPr>
          <a:xfrm>
            <a:off x="6172800" y="3937299"/>
            <a:ext cx="2258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26" name="Google Shape;326;p24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solidFill>
          <a:schemeClr val="dk2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5"/>
          <p:cNvSpPr/>
          <p:nvPr/>
        </p:nvSpPr>
        <p:spPr>
          <a:xfrm>
            <a:off x="3350490" y="1615346"/>
            <a:ext cx="6530025" cy="3968925"/>
          </a:xfrm>
          <a:custGeom>
            <a:rect b="b" l="l" r="r" t="t"/>
            <a:pathLst>
              <a:path extrusionOk="0" h="158757" w="261201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29" name="Google Shape;329;p25"/>
          <p:cNvSpPr/>
          <p:nvPr/>
        </p:nvSpPr>
        <p:spPr>
          <a:xfrm rot="1412830">
            <a:off x="3867881" y="4690023"/>
            <a:ext cx="905187" cy="265029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5"/>
          <p:cNvSpPr/>
          <p:nvPr/>
        </p:nvSpPr>
        <p:spPr>
          <a:xfrm>
            <a:off x="-1451396" y="-650866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31" name="Google Shape;331;p25"/>
          <p:cNvSpPr/>
          <p:nvPr/>
        </p:nvSpPr>
        <p:spPr>
          <a:xfrm rot="126079">
            <a:off x="554542" y="83725"/>
            <a:ext cx="750015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5"/>
          <p:cNvSpPr/>
          <p:nvPr/>
        </p:nvSpPr>
        <p:spPr>
          <a:xfrm rot="7079738">
            <a:off x="123516" y="810247"/>
            <a:ext cx="164101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5"/>
          <p:cNvSpPr/>
          <p:nvPr/>
        </p:nvSpPr>
        <p:spPr>
          <a:xfrm rot="-346047">
            <a:off x="7681424" y="211475"/>
            <a:ext cx="1201737" cy="450424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5"/>
          <p:cNvSpPr/>
          <p:nvPr/>
        </p:nvSpPr>
        <p:spPr>
          <a:xfrm>
            <a:off x="7766401" y="46041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5"/>
          <p:cNvSpPr/>
          <p:nvPr/>
        </p:nvSpPr>
        <p:spPr>
          <a:xfrm rot="-2549037">
            <a:off x="6065366" y="4656872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5"/>
          <p:cNvSpPr txBox="1"/>
          <p:nvPr/>
        </p:nvSpPr>
        <p:spPr>
          <a:xfrm>
            <a:off x="720000" y="3410800"/>
            <a:ext cx="324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infographics and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37" name="Google Shape;337;p25"/>
          <p:cNvSpPr/>
          <p:nvPr/>
        </p:nvSpPr>
        <p:spPr>
          <a:xfrm>
            <a:off x="4337674" y="2571749"/>
            <a:ext cx="351071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5"/>
          <p:cNvSpPr/>
          <p:nvPr/>
        </p:nvSpPr>
        <p:spPr>
          <a:xfrm rot="-1601140">
            <a:off x="5602164" y="429599"/>
            <a:ext cx="750023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5"/>
          <p:cNvSpPr txBox="1"/>
          <p:nvPr>
            <p:ph type="title"/>
          </p:nvPr>
        </p:nvSpPr>
        <p:spPr>
          <a:xfrm>
            <a:off x="720000" y="539400"/>
            <a:ext cx="4132800" cy="8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4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0" name="Google Shape;340;p25"/>
          <p:cNvSpPr txBox="1"/>
          <p:nvPr>
            <p:ph idx="1" type="subTitle"/>
          </p:nvPr>
        </p:nvSpPr>
        <p:spPr>
          <a:xfrm>
            <a:off x="720000" y="2391763"/>
            <a:ext cx="34347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25"/>
          <p:cNvSpPr txBox="1"/>
          <p:nvPr>
            <p:ph idx="2" type="subTitle"/>
          </p:nvPr>
        </p:nvSpPr>
        <p:spPr>
          <a:xfrm>
            <a:off x="720000" y="1982838"/>
            <a:ext cx="3434700" cy="4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"/>
          <p:cNvSpPr/>
          <p:nvPr/>
        </p:nvSpPr>
        <p:spPr>
          <a:xfrm>
            <a:off x="-508971" y="-856866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44" name="Google Shape;344;p26"/>
          <p:cNvSpPr/>
          <p:nvPr/>
        </p:nvSpPr>
        <p:spPr>
          <a:xfrm rot="10800000">
            <a:off x="7301954" y="284100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45" name="Google Shape;345;p26"/>
          <p:cNvSpPr/>
          <p:nvPr/>
        </p:nvSpPr>
        <p:spPr>
          <a:xfrm>
            <a:off x="135926" y="11233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6"/>
          <p:cNvSpPr/>
          <p:nvPr/>
        </p:nvSpPr>
        <p:spPr>
          <a:xfrm rot="1606875">
            <a:off x="7664740" y="4761301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6"/>
          <p:cNvSpPr/>
          <p:nvPr/>
        </p:nvSpPr>
        <p:spPr>
          <a:xfrm rot="5797880">
            <a:off x="8592951" y="3500851"/>
            <a:ext cx="351069" cy="315346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6"/>
          <p:cNvSpPr/>
          <p:nvPr/>
        </p:nvSpPr>
        <p:spPr>
          <a:xfrm rot="2856529">
            <a:off x="8686440" y="4311035"/>
            <a:ext cx="164102" cy="331323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6"/>
          <p:cNvSpPr/>
          <p:nvPr/>
        </p:nvSpPr>
        <p:spPr>
          <a:xfrm flipH="1" rot="-4499985">
            <a:off x="496911" y="197364"/>
            <a:ext cx="524556" cy="446868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6"/>
          <p:cNvSpPr/>
          <p:nvPr/>
        </p:nvSpPr>
        <p:spPr>
          <a:xfrm rot="-3661117">
            <a:off x="238553" y="4215459"/>
            <a:ext cx="164102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6"/>
          <p:cNvSpPr/>
          <p:nvPr/>
        </p:nvSpPr>
        <p:spPr>
          <a:xfrm>
            <a:off x="8516675" y="445026"/>
            <a:ext cx="194421" cy="194421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2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/>
          <p:nvPr/>
        </p:nvSpPr>
        <p:spPr>
          <a:xfrm rot="10800000">
            <a:off x="-639910" y="2453705"/>
            <a:ext cx="10098800" cy="3633725"/>
          </a:xfrm>
          <a:custGeom>
            <a:rect b="b" l="l" r="r" t="t"/>
            <a:pathLst>
              <a:path extrusionOk="0" h="145349" w="403952">
                <a:moveTo>
                  <a:pt x="400114" y="88109"/>
                </a:moveTo>
                <a:cubicBezTo>
                  <a:pt x="405681" y="111461"/>
                  <a:pt x="407445" y="148526"/>
                  <a:pt x="389524" y="145132"/>
                </a:cubicBezTo>
                <a:cubicBezTo>
                  <a:pt x="371603" y="141738"/>
                  <a:pt x="322568" y="84224"/>
                  <a:pt x="292586" y="67744"/>
                </a:cubicBezTo>
                <a:cubicBezTo>
                  <a:pt x="262604" y="51264"/>
                  <a:pt x="236083" y="48990"/>
                  <a:pt x="209633" y="46250"/>
                </a:cubicBezTo>
                <a:cubicBezTo>
                  <a:pt x="183183" y="43510"/>
                  <a:pt x="157806" y="48670"/>
                  <a:pt x="133888" y="51302"/>
                </a:cubicBezTo>
                <a:cubicBezTo>
                  <a:pt x="109970" y="53934"/>
                  <a:pt x="87465" y="60794"/>
                  <a:pt x="66124" y="62041"/>
                </a:cubicBezTo>
                <a:cubicBezTo>
                  <a:pt x="44783" y="63288"/>
                  <a:pt x="15890" y="62856"/>
                  <a:pt x="5843" y="58783"/>
                </a:cubicBezTo>
                <a:cubicBezTo>
                  <a:pt x="-4204" y="54710"/>
                  <a:pt x="684" y="45342"/>
                  <a:pt x="5843" y="37603"/>
                </a:cubicBezTo>
                <a:cubicBezTo>
                  <a:pt x="11002" y="29864"/>
                  <a:pt x="-21582" y="17781"/>
                  <a:pt x="36798" y="12350"/>
                </a:cubicBezTo>
                <a:cubicBezTo>
                  <a:pt x="95178" y="6919"/>
                  <a:pt x="295572" y="-7607"/>
                  <a:pt x="356125" y="5019"/>
                </a:cubicBezTo>
                <a:cubicBezTo>
                  <a:pt x="416678" y="17646"/>
                  <a:pt x="394548" y="64757"/>
                  <a:pt x="400114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54" name="Google Shape;354;p27"/>
          <p:cNvSpPr/>
          <p:nvPr/>
        </p:nvSpPr>
        <p:spPr>
          <a:xfrm flipH="1">
            <a:off x="5386189" y="-161190"/>
            <a:ext cx="4232993" cy="1696837"/>
          </a:xfrm>
          <a:custGeom>
            <a:rect b="b" l="l" r="r" t="t"/>
            <a:pathLst>
              <a:path extrusionOk="0" h="41776" w="104216">
                <a:moveTo>
                  <a:pt x="6378" y="40699"/>
                </a:moveTo>
                <a:cubicBezTo>
                  <a:pt x="8884" y="45028"/>
                  <a:pt x="16631" y="34434"/>
                  <a:pt x="23124" y="29080"/>
                </a:cubicBezTo>
                <a:cubicBezTo>
                  <a:pt x="29617" y="23726"/>
                  <a:pt x="34915" y="12106"/>
                  <a:pt x="45338" y="8574"/>
                </a:cubicBezTo>
                <a:cubicBezTo>
                  <a:pt x="55762" y="5043"/>
                  <a:pt x="76609" y="8859"/>
                  <a:pt x="85665" y="7891"/>
                </a:cubicBezTo>
                <a:cubicBezTo>
                  <a:pt x="94722" y="6923"/>
                  <a:pt x="112607" y="3563"/>
                  <a:pt x="99677" y="2765"/>
                </a:cubicBezTo>
                <a:cubicBezTo>
                  <a:pt x="86747" y="1968"/>
                  <a:pt x="23636" y="-3216"/>
                  <a:pt x="8086" y="3106"/>
                </a:cubicBezTo>
                <a:cubicBezTo>
                  <a:pt x="-7464" y="9428"/>
                  <a:pt x="3872" y="36370"/>
                  <a:pt x="6378" y="406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55" name="Google Shape;355;p27"/>
          <p:cNvSpPr/>
          <p:nvPr/>
        </p:nvSpPr>
        <p:spPr>
          <a:xfrm>
            <a:off x="311251" y="3688816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7"/>
          <p:cNvSpPr/>
          <p:nvPr/>
        </p:nvSpPr>
        <p:spPr>
          <a:xfrm flipH="1" rot="-6700042">
            <a:off x="8639065" y="889246"/>
            <a:ext cx="164100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7"/>
          <p:cNvSpPr/>
          <p:nvPr/>
        </p:nvSpPr>
        <p:spPr>
          <a:xfrm rot="-326888">
            <a:off x="1458214" y="4122673"/>
            <a:ext cx="750023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7"/>
          <p:cNvSpPr/>
          <p:nvPr/>
        </p:nvSpPr>
        <p:spPr>
          <a:xfrm flipH="1" rot="-4500050">
            <a:off x="7440682" y="119541"/>
            <a:ext cx="483265" cy="411677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7"/>
          <p:cNvSpPr/>
          <p:nvPr/>
        </p:nvSpPr>
        <p:spPr>
          <a:xfrm flipH="1" rot="8816071">
            <a:off x="350265" y="2178698"/>
            <a:ext cx="164099" cy="331320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7"/>
          <p:cNvSpPr/>
          <p:nvPr/>
        </p:nvSpPr>
        <p:spPr>
          <a:xfrm flipH="1" rot="2700000">
            <a:off x="7528620" y="4378896"/>
            <a:ext cx="1201745" cy="450420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7"/>
          <p:cNvSpPr/>
          <p:nvPr/>
        </p:nvSpPr>
        <p:spPr>
          <a:xfrm>
            <a:off x="8581026" y="3627991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7"/>
          <p:cNvSpPr/>
          <p:nvPr/>
        </p:nvSpPr>
        <p:spPr>
          <a:xfrm rot="8904525">
            <a:off x="338087" y="429598"/>
            <a:ext cx="750025" cy="219591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7"/>
          <p:cNvSpPr/>
          <p:nvPr/>
        </p:nvSpPr>
        <p:spPr>
          <a:xfrm>
            <a:off x="3819801" y="249416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7"/>
          <p:cNvSpPr/>
          <p:nvPr/>
        </p:nvSpPr>
        <p:spPr>
          <a:xfrm flipH="1" rot="-5983180">
            <a:off x="4268815" y="4746869"/>
            <a:ext cx="164100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7"/>
          <p:cNvSpPr/>
          <p:nvPr/>
        </p:nvSpPr>
        <p:spPr>
          <a:xfrm rot="5797880">
            <a:off x="5955801" y="4673776"/>
            <a:ext cx="351069" cy="315346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 flipH="1">
            <a:off x="7203379" y="-510291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0" name="Google Shape;40;p4"/>
          <p:cNvSpPr/>
          <p:nvPr/>
        </p:nvSpPr>
        <p:spPr>
          <a:xfrm flipH="1" rot="10800000">
            <a:off x="-449146" y="359375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1" name="Google Shape;41;p4"/>
          <p:cNvSpPr/>
          <p:nvPr/>
        </p:nvSpPr>
        <p:spPr>
          <a:xfrm rot="-938533">
            <a:off x="8499415" y="547114"/>
            <a:ext cx="766588" cy="224447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4"/>
          <p:cNvSpPr/>
          <p:nvPr/>
        </p:nvSpPr>
        <p:spPr>
          <a:xfrm flipH="1" rot="-7079738">
            <a:off x="169391" y="4002485"/>
            <a:ext cx="164101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"/>
          <p:cNvSpPr/>
          <p:nvPr/>
        </p:nvSpPr>
        <p:spPr>
          <a:xfrm rot="4550277">
            <a:off x="348624" y="4777055"/>
            <a:ext cx="351076" cy="315345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8626626" y="149157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50">
                <a:solidFill>
                  <a:schemeClr val="accent2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alphaLcPeriod"/>
              <a:defRPr>
                <a:solidFill>
                  <a:schemeClr val="accent2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romanLcPeriod"/>
              <a:defRPr>
                <a:solidFill>
                  <a:schemeClr val="accent2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arabicPeriod"/>
              <a:defRPr>
                <a:solidFill>
                  <a:schemeClr val="accent2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alphaLcPeriod"/>
              <a:defRPr>
                <a:solidFill>
                  <a:schemeClr val="accent2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romanLcPeriod"/>
              <a:defRPr>
                <a:solidFill>
                  <a:schemeClr val="accent2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arabicPeriod"/>
              <a:defRPr>
                <a:solidFill>
                  <a:schemeClr val="accent2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alphaLcPeriod"/>
              <a:defRPr>
                <a:solidFill>
                  <a:schemeClr val="accent2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Roboto Condensed Light"/>
              <a:buAutoNum type="romanLcPeriod"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/>
          <p:nvPr/>
        </p:nvSpPr>
        <p:spPr>
          <a:xfrm flipH="1">
            <a:off x="7203379" y="-510291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9" name="Google Shape;49;p5"/>
          <p:cNvSpPr/>
          <p:nvPr/>
        </p:nvSpPr>
        <p:spPr>
          <a:xfrm>
            <a:off x="-789671" y="-1016804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0" name="Google Shape;50;p5"/>
          <p:cNvSpPr/>
          <p:nvPr/>
        </p:nvSpPr>
        <p:spPr>
          <a:xfrm>
            <a:off x="8150701" y="1636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5"/>
          <p:cNvSpPr/>
          <p:nvPr/>
        </p:nvSpPr>
        <p:spPr>
          <a:xfrm rot="-3082277">
            <a:off x="8379051" y="1062725"/>
            <a:ext cx="750029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1258913" y="1636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/>
          <p:nvPr/>
        </p:nvSpPr>
        <p:spPr>
          <a:xfrm flipH="1" rot="-4500039">
            <a:off x="59854" y="699298"/>
            <a:ext cx="438224" cy="373329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"/>
          <p:cNvSpPr/>
          <p:nvPr/>
        </p:nvSpPr>
        <p:spPr>
          <a:xfrm flipH="1" rot="-1763052">
            <a:off x="281140" y="2089972"/>
            <a:ext cx="164102" cy="331320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5"/>
          <p:cNvSpPr/>
          <p:nvPr/>
        </p:nvSpPr>
        <p:spPr>
          <a:xfrm rot="-9891097">
            <a:off x="8672012" y="2759347"/>
            <a:ext cx="164103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5"/>
          <p:cNvSpPr/>
          <p:nvPr/>
        </p:nvSpPr>
        <p:spPr>
          <a:xfrm rot="-6137642">
            <a:off x="-11826" y="4025449"/>
            <a:ext cx="750028" cy="219595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"/>
          <p:cNvSpPr/>
          <p:nvPr/>
        </p:nvSpPr>
        <p:spPr>
          <a:xfrm rot="-2879894">
            <a:off x="7779999" y="4431036"/>
            <a:ext cx="1201733" cy="450426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2" type="title"/>
          </p:nvPr>
        </p:nvSpPr>
        <p:spPr>
          <a:xfrm>
            <a:off x="1784200" y="3517500"/>
            <a:ext cx="2262300" cy="3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b="0"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3" type="title"/>
          </p:nvPr>
        </p:nvSpPr>
        <p:spPr>
          <a:xfrm>
            <a:off x="5097503" y="3517500"/>
            <a:ext cx="2262300" cy="3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b="0"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1" type="subTitle"/>
          </p:nvPr>
        </p:nvSpPr>
        <p:spPr>
          <a:xfrm>
            <a:off x="5097500" y="3872525"/>
            <a:ext cx="2262300" cy="4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5"/>
          <p:cNvSpPr txBox="1"/>
          <p:nvPr>
            <p:ph idx="4" type="subTitle"/>
          </p:nvPr>
        </p:nvSpPr>
        <p:spPr>
          <a:xfrm>
            <a:off x="1784200" y="3872525"/>
            <a:ext cx="2262300" cy="4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/>
          <p:nvPr/>
        </p:nvSpPr>
        <p:spPr>
          <a:xfrm>
            <a:off x="-508971" y="-856866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65" name="Google Shape;65;p6"/>
          <p:cNvSpPr/>
          <p:nvPr/>
        </p:nvSpPr>
        <p:spPr>
          <a:xfrm rot="10800000">
            <a:off x="7301954" y="284100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6" name="Google Shape;66;p6"/>
          <p:cNvSpPr/>
          <p:nvPr/>
        </p:nvSpPr>
        <p:spPr>
          <a:xfrm>
            <a:off x="135926" y="11233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 rot="1606875">
            <a:off x="7664740" y="4761301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/>
          <p:nvPr/>
        </p:nvSpPr>
        <p:spPr>
          <a:xfrm rot="5797880">
            <a:off x="8592951" y="3500851"/>
            <a:ext cx="351069" cy="315346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6"/>
          <p:cNvSpPr/>
          <p:nvPr/>
        </p:nvSpPr>
        <p:spPr>
          <a:xfrm rot="2856529">
            <a:off x="8686440" y="4311035"/>
            <a:ext cx="164102" cy="331323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"/>
          <p:cNvSpPr/>
          <p:nvPr/>
        </p:nvSpPr>
        <p:spPr>
          <a:xfrm flipH="1" rot="-4499985">
            <a:off x="496911" y="197364"/>
            <a:ext cx="524556" cy="446868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"/>
          <p:cNvSpPr/>
          <p:nvPr/>
        </p:nvSpPr>
        <p:spPr>
          <a:xfrm rot="-3661117">
            <a:off x="238553" y="4215459"/>
            <a:ext cx="164102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6"/>
          <p:cNvSpPr/>
          <p:nvPr/>
        </p:nvSpPr>
        <p:spPr>
          <a:xfrm>
            <a:off x="8516675" y="445026"/>
            <a:ext cx="194421" cy="194421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/>
          <p:nvPr/>
        </p:nvSpPr>
        <p:spPr>
          <a:xfrm flipH="1" rot="10800000">
            <a:off x="3350490" y="-530304"/>
            <a:ext cx="6530025" cy="3968925"/>
          </a:xfrm>
          <a:custGeom>
            <a:rect b="b" l="l" r="r" t="t"/>
            <a:pathLst>
              <a:path extrusionOk="0" h="158757" w="261201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76" name="Google Shape;76;p7"/>
          <p:cNvSpPr/>
          <p:nvPr/>
        </p:nvSpPr>
        <p:spPr>
          <a:xfrm flipH="1" rot="9120431">
            <a:off x="7978305" y="4471577"/>
            <a:ext cx="905191" cy="265027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7"/>
          <p:cNvSpPr/>
          <p:nvPr/>
        </p:nvSpPr>
        <p:spPr>
          <a:xfrm flipH="1" rot="-7430944">
            <a:off x="4898473" y="130811"/>
            <a:ext cx="1201746" cy="450421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7"/>
          <p:cNvSpPr/>
          <p:nvPr/>
        </p:nvSpPr>
        <p:spPr>
          <a:xfrm flipH="1" rot="10800000">
            <a:off x="8551226" y="1143089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7"/>
          <p:cNvSpPr/>
          <p:nvPr/>
        </p:nvSpPr>
        <p:spPr>
          <a:xfrm flipH="1" rot="-7472203">
            <a:off x="7430903" y="373749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7"/>
          <p:cNvSpPr/>
          <p:nvPr/>
        </p:nvSpPr>
        <p:spPr>
          <a:xfrm flipH="1" rot="-6895012">
            <a:off x="236535" y="4419056"/>
            <a:ext cx="434464" cy="370096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7"/>
          <p:cNvSpPr/>
          <p:nvPr/>
        </p:nvSpPr>
        <p:spPr>
          <a:xfrm flipH="1" rot="-7472203">
            <a:off x="586103" y="143124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7"/>
          <p:cNvSpPr/>
          <p:nvPr/>
        </p:nvSpPr>
        <p:spPr>
          <a:xfrm rot="6537935">
            <a:off x="194426" y="912501"/>
            <a:ext cx="351070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7"/>
          <p:cNvSpPr txBox="1"/>
          <p:nvPr>
            <p:ph idx="1" type="body"/>
          </p:nvPr>
        </p:nvSpPr>
        <p:spPr>
          <a:xfrm>
            <a:off x="720000" y="1943500"/>
            <a:ext cx="4171500" cy="26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7"/>
          <p:cNvSpPr txBox="1"/>
          <p:nvPr>
            <p:ph type="title"/>
          </p:nvPr>
        </p:nvSpPr>
        <p:spPr>
          <a:xfrm>
            <a:off x="720000" y="980500"/>
            <a:ext cx="4588500" cy="9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/>
          <p:nvPr/>
        </p:nvSpPr>
        <p:spPr>
          <a:xfrm>
            <a:off x="-700735" y="-1101340"/>
            <a:ext cx="10098800" cy="3633725"/>
          </a:xfrm>
          <a:custGeom>
            <a:rect b="b" l="l" r="r" t="t"/>
            <a:pathLst>
              <a:path extrusionOk="0" h="145349" w="403952">
                <a:moveTo>
                  <a:pt x="3838" y="88109"/>
                </a:moveTo>
                <a:cubicBezTo>
                  <a:pt x="-1728" y="111461"/>
                  <a:pt x="-3493" y="148526"/>
                  <a:pt x="14428" y="145132"/>
                </a:cubicBezTo>
                <a:cubicBezTo>
                  <a:pt x="32349" y="141738"/>
                  <a:pt x="81702" y="83281"/>
                  <a:pt x="111366" y="67744"/>
                </a:cubicBezTo>
                <a:cubicBezTo>
                  <a:pt x="141030" y="52207"/>
                  <a:pt x="166046" y="53736"/>
                  <a:pt x="192412" y="51908"/>
                </a:cubicBezTo>
                <a:cubicBezTo>
                  <a:pt x="218779" y="50080"/>
                  <a:pt x="245329" y="55085"/>
                  <a:pt x="269565" y="56774"/>
                </a:cubicBezTo>
                <a:cubicBezTo>
                  <a:pt x="293801" y="58463"/>
                  <a:pt x="316404" y="61706"/>
                  <a:pt x="337828" y="62041"/>
                </a:cubicBezTo>
                <a:cubicBezTo>
                  <a:pt x="359252" y="62376"/>
                  <a:pt x="388062" y="62856"/>
                  <a:pt x="398109" y="58783"/>
                </a:cubicBezTo>
                <a:cubicBezTo>
                  <a:pt x="408156" y="54710"/>
                  <a:pt x="403268" y="45342"/>
                  <a:pt x="398109" y="37603"/>
                </a:cubicBezTo>
                <a:cubicBezTo>
                  <a:pt x="392950" y="29864"/>
                  <a:pt x="425534" y="17781"/>
                  <a:pt x="367154" y="12350"/>
                </a:cubicBezTo>
                <a:cubicBezTo>
                  <a:pt x="308774" y="6919"/>
                  <a:pt x="108380" y="-7607"/>
                  <a:pt x="47827" y="5019"/>
                </a:cubicBezTo>
                <a:cubicBezTo>
                  <a:pt x="-12726" y="17646"/>
                  <a:pt x="9405" y="64757"/>
                  <a:pt x="3838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7" name="Google Shape;87;p8"/>
          <p:cNvSpPr/>
          <p:nvPr/>
        </p:nvSpPr>
        <p:spPr>
          <a:xfrm>
            <a:off x="5327016" y="3700849"/>
            <a:ext cx="4229650" cy="1691150"/>
          </a:xfrm>
          <a:custGeom>
            <a:rect b="b" l="l" r="r" t="t"/>
            <a:pathLst>
              <a:path extrusionOk="0" h="67646" w="169186">
                <a:moveTo>
                  <a:pt x="158891" y="1537"/>
                </a:moveTo>
                <a:cubicBezTo>
                  <a:pt x="154819" y="-5496"/>
                  <a:pt x="142708" y="13497"/>
                  <a:pt x="131684" y="20414"/>
                </a:cubicBezTo>
                <a:cubicBezTo>
                  <a:pt x="120660" y="27331"/>
                  <a:pt x="109684" y="37302"/>
                  <a:pt x="92749" y="43040"/>
                </a:cubicBezTo>
                <a:cubicBezTo>
                  <a:pt x="75814" y="48778"/>
                  <a:pt x="44313" y="51485"/>
                  <a:pt x="30073" y="54840"/>
                </a:cubicBezTo>
                <a:cubicBezTo>
                  <a:pt x="15833" y="58195"/>
                  <a:pt x="-13699" y="61872"/>
                  <a:pt x="7308" y="63168"/>
                </a:cubicBezTo>
                <a:cubicBezTo>
                  <a:pt x="28315" y="64464"/>
                  <a:pt x="130852" y="72886"/>
                  <a:pt x="156116" y="62614"/>
                </a:cubicBezTo>
                <a:cubicBezTo>
                  <a:pt x="181380" y="52342"/>
                  <a:pt x="162963" y="8570"/>
                  <a:pt x="158891" y="153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88" name="Google Shape;88;p8"/>
          <p:cNvSpPr/>
          <p:nvPr/>
        </p:nvSpPr>
        <p:spPr>
          <a:xfrm flipH="1">
            <a:off x="6679328" y="4744199"/>
            <a:ext cx="351071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8"/>
          <p:cNvSpPr/>
          <p:nvPr/>
        </p:nvSpPr>
        <p:spPr>
          <a:xfrm flipH="1" rot="-237473">
            <a:off x="4427148" y="40925"/>
            <a:ext cx="1201753" cy="450422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8"/>
          <p:cNvSpPr/>
          <p:nvPr/>
        </p:nvSpPr>
        <p:spPr>
          <a:xfrm rot="3054346">
            <a:off x="8246444" y="370439"/>
            <a:ext cx="524555" cy="446864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8"/>
          <p:cNvSpPr/>
          <p:nvPr/>
        </p:nvSpPr>
        <p:spPr>
          <a:xfrm flipH="1" rot="9767623">
            <a:off x="8638081" y="3988910"/>
            <a:ext cx="164101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8"/>
          <p:cNvSpPr/>
          <p:nvPr/>
        </p:nvSpPr>
        <p:spPr>
          <a:xfrm flipH="1">
            <a:off x="3537348" y="44640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8"/>
          <p:cNvSpPr/>
          <p:nvPr/>
        </p:nvSpPr>
        <p:spPr>
          <a:xfrm rot="6784495">
            <a:off x="1748255" y="65011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8"/>
          <p:cNvSpPr/>
          <p:nvPr/>
        </p:nvSpPr>
        <p:spPr>
          <a:xfrm flipH="1" rot="1178596">
            <a:off x="338082" y="4494301"/>
            <a:ext cx="750025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8"/>
          <p:cNvSpPr/>
          <p:nvPr/>
        </p:nvSpPr>
        <p:spPr>
          <a:xfrm flipH="1">
            <a:off x="138747" y="1770626"/>
            <a:ext cx="184251" cy="184251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8"/>
          <p:cNvSpPr txBox="1"/>
          <p:nvPr>
            <p:ph type="title"/>
          </p:nvPr>
        </p:nvSpPr>
        <p:spPr>
          <a:xfrm>
            <a:off x="712950" y="1584300"/>
            <a:ext cx="7718100" cy="27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1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/>
          <p:nvPr/>
        </p:nvSpPr>
        <p:spPr>
          <a:xfrm>
            <a:off x="-401435" y="2272207"/>
            <a:ext cx="10098800" cy="3633725"/>
          </a:xfrm>
          <a:custGeom>
            <a:rect b="b" l="l" r="r" t="t"/>
            <a:pathLst>
              <a:path extrusionOk="0" h="145349" w="403952">
                <a:moveTo>
                  <a:pt x="3838" y="57241"/>
                </a:moveTo>
                <a:cubicBezTo>
                  <a:pt x="-1728" y="33889"/>
                  <a:pt x="-3493" y="-3176"/>
                  <a:pt x="14428" y="218"/>
                </a:cubicBezTo>
                <a:cubicBezTo>
                  <a:pt x="32349" y="3612"/>
                  <a:pt x="79325" y="60771"/>
                  <a:pt x="111366" y="77606"/>
                </a:cubicBezTo>
                <a:cubicBezTo>
                  <a:pt x="143407" y="94441"/>
                  <a:pt x="180226" y="98490"/>
                  <a:pt x="206676" y="101230"/>
                </a:cubicBezTo>
                <a:cubicBezTo>
                  <a:pt x="233126" y="103970"/>
                  <a:pt x="248205" y="97035"/>
                  <a:pt x="270064" y="94048"/>
                </a:cubicBezTo>
                <a:cubicBezTo>
                  <a:pt x="291923" y="91061"/>
                  <a:pt x="316487" y="84556"/>
                  <a:pt x="337828" y="83309"/>
                </a:cubicBezTo>
                <a:cubicBezTo>
                  <a:pt x="359169" y="82062"/>
                  <a:pt x="388062" y="82494"/>
                  <a:pt x="398109" y="86567"/>
                </a:cubicBezTo>
                <a:cubicBezTo>
                  <a:pt x="408156" y="90640"/>
                  <a:pt x="403268" y="100008"/>
                  <a:pt x="398109" y="107747"/>
                </a:cubicBezTo>
                <a:cubicBezTo>
                  <a:pt x="392950" y="115486"/>
                  <a:pt x="425534" y="127569"/>
                  <a:pt x="367154" y="133000"/>
                </a:cubicBezTo>
                <a:cubicBezTo>
                  <a:pt x="308774" y="138431"/>
                  <a:pt x="108380" y="152958"/>
                  <a:pt x="47827" y="140331"/>
                </a:cubicBezTo>
                <a:cubicBezTo>
                  <a:pt x="-12726" y="127705"/>
                  <a:pt x="9405" y="80593"/>
                  <a:pt x="3838" y="5724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9" name="Google Shape;99;p9"/>
          <p:cNvSpPr/>
          <p:nvPr/>
        </p:nvSpPr>
        <p:spPr>
          <a:xfrm>
            <a:off x="-561710" y="-238006"/>
            <a:ext cx="4232993" cy="1696837"/>
          </a:xfrm>
          <a:custGeom>
            <a:rect b="b" l="l" r="r" t="t"/>
            <a:pathLst>
              <a:path extrusionOk="0" h="41776" w="104216">
                <a:moveTo>
                  <a:pt x="6378" y="40699"/>
                </a:moveTo>
                <a:cubicBezTo>
                  <a:pt x="8884" y="45028"/>
                  <a:pt x="16631" y="34434"/>
                  <a:pt x="23124" y="29080"/>
                </a:cubicBezTo>
                <a:cubicBezTo>
                  <a:pt x="29617" y="23726"/>
                  <a:pt x="34915" y="12106"/>
                  <a:pt x="45338" y="8574"/>
                </a:cubicBezTo>
                <a:cubicBezTo>
                  <a:pt x="55762" y="5043"/>
                  <a:pt x="76609" y="8859"/>
                  <a:pt x="85665" y="7891"/>
                </a:cubicBezTo>
                <a:cubicBezTo>
                  <a:pt x="94722" y="6923"/>
                  <a:pt x="112607" y="3563"/>
                  <a:pt x="99677" y="2765"/>
                </a:cubicBezTo>
                <a:cubicBezTo>
                  <a:pt x="86747" y="1968"/>
                  <a:pt x="23636" y="-3216"/>
                  <a:pt x="8086" y="3106"/>
                </a:cubicBezTo>
                <a:cubicBezTo>
                  <a:pt x="-7464" y="9428"/>
                  <a:pt x="3872" y="36370"/>
                  <a:pt x="6378" y="406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00" name="Google Shape;100;p9"/>
          <p:cNvSpPr/>
          <p:nvPr/>
        </p:nvSpPr>
        <p:spPr>
          <a:xfrm rot="126079">
            <a:off x="716867" y="194038"/>
            <a:ext cx="750015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9"/>
          <p:cNvSpPr/>
          <p:nvPr/>
        </p:nvSpPr>
        <p:spPr>
          <a:xfrm rot="-281910">
            <a:off x="184591" y="923460"/>
            <a:ext cx="164101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9"/>
          <p:cNvSpPr/>
          <p:nvPr/>
        </p:nvSpPr>
        <p:spPr>
          <a:xfrm>
            <a:off x="3495449" y="381724"/>
            <a:ext cx="351071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9"/>
          <p:cNvSpPr/>
          <p:nvPr/>
        </p:nvSpPr>
        <p:spPr>
          <a:xfrm rot="-2700000">
            <a:off x="6129820" y="4334171"/>
            <a:ext cx="1201745" cy="450420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9"/>
          <p:cNvSpPr/>
          <p:nvPr/>
        </p:nvSpPr>
        <p:spPr>
          <a:xfrm>
            <a:off x="4431901" y="468242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9"/>
          <p:cNvSpPr/>
          <p:nvPr/>
        </p:nvSpPr>
        <p:spPr>
          <a:xfrm flipH="1" rot="-4499985">
            <a:off x="450823" y="4380664"/>
            <a:ext cx="524556" cy="446868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9"/>
          <p:cNvSpPr/>
          <p:nvPr/>
        </p:nvSpPr>
        <p:spPr>
          <a:xfrm rot="-4297704">
            <a:off x="2340466" y="4438435"/>
            <a:ext cx="164102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9"/>
          <p:cNvSpPr/>
          <p:nvPr/>
        </p:nvSpPr>
        <p:spPr>
          <a:xfrm rot="1606875">
            <a:off x="5602165" y="429601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"/>
          <p:cNvSpPr/>
          <p:nvPr/>
        </p:nvSpPr>
        <p:spPr>
          <a:xfrm>
            <a:off x="8220026" y="38172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9"/>
          <p:cNvSpPr txBox="1"/>
          <p:nvPr>
            <p:ph type="title"/>
          </p:nvPr>
        </p:nvSpPr>
        <p:spPr>
          <a:xfrm>
            <a:off x="3969625" y="1458875"/>
            <a:ext cx="4461300" cy="10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0" name="Google Shape;110;p9"/>
          <p:cNvSpPr txBox="1"/>
          <p:nvPr>
            <p:ph idx="1" type="subTitle"/>
          </p:nvPr>
        </p:nvSpPr>
        <p:spPr>
          <a:xfrm>
            <a:off x="3969625" y="2519725"/>
            <a:ext cx="44613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/>
          <p:nvPr>
            <p:ph type="title"/>
          </p:nvPr>
        </p:nvSpPr>
        <p:spPr>
          <a:xfrm>
            <a:off x="5033200" y="539400"/>
            <a:ext cx="3397800" cy="17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3" name="Google Shape;113;p10"/>
          <p:cNvSpPr/>
          <p:nvPr/>
        </p:nvSpPr>
        <p:spPr>
          <a:xfrm>
            <a:off x="3133290" y="1615346"/>
            <a:ext cx="6530025" cy="3968925"/>
          </a:xfrm>
          <a:custGeom>
            <a:rect b="b" l="l" r="r" t="t"/>
            <a:pathLst>
              <a:path extrusionOk="0" h="158757" w="261201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14" name="Google Shape;114;p10"/>
          <p:cNvSpPr/>
          <p:nvPr/>
        </p:nvSpPr>
        <p:spPr>
          <a:xfrm rot="3602804">
            <a:off x="8182582" y="3146986"/>
            <a:ext cx="905191" cy="265029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0"/>
          <p:cNvSpPr/>
          <p:nvPr/>
        </p:nvSpPr>
        <p:spPr>
          <a:xfrm>
            <a:off x="7722951" y="411647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0"/>
          <p:cNvSpPr/>
          <p:nvPr/>
        </p:nvSpPr>
        <p:spPr>
          <a:xfrm rot="-1805429">
            <a:off x="5658965" y="4300647"/>
            <a:ext cx="164102" cy="331319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0"/>
          <p:cNvSpPr/>
          <p:nvPr/>
        </p:nvSpPr>
        <p:spPr>
          <a:xfrm rot="1807784">
            <a:off x="254816" y="373747"/>
            <a:ext cx="164102" cy="331317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0"/>
          <p:cNvSpPr/>
          <p:nvPr/>
        </p:nvSpPr>
        <p:spPr>
          <a:xfrm>
            <a:off x="-97449" y="177932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0"/>
          <p:cNvSpPr/>
          <p:nvPr/>
        </p:nvSpPr>
        <p:spPr>
          <a:xfrm flipH="1" rot="-4500039">
            <a:off x="6720654" y="4677385"/>
            <a:ext cx="438224" cy="373329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ess Start 2P"/>
              <a:buNone/>
              <a:defRPr sz="23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8"/>
          <p:cNvSpPr txBox="1"/>
          <p:nvPr>
            <p:ph type="ctrTitle"/>
          </p:nvPr>
        </p:nvSpPr>
        <p:spPr>
          <a:xfrm>
            <a:off x="1180700" y="2238550"/>
            <a:ext cx="3968400" cy="10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FLAPPY BIRD</a:t>
            </a:r>
            <a:endParaRPr sz="13300">
              <a:solidFill>
                <a:schemeClr val="accent1"/>
              </a:solidFill>
            </a:endParaRPr>
          </a:p>
        </p:txBody>
      </p:sp>
      <p:sp>
        <p:nvSpPr>
          <p:cNvPr id="371" name="Google Shape;371;p28"/>
          <p:cNvSpPr txBox="1"/>
          <p:nvPr>
            <p:ph idx="1" type="subTitle"/>
          </p:nvPr>
        </p:nvSpPr>
        <p:spPr>
          <a:xfrm>
            <a:off x="1180700" y="3233025"/>
            <a:ext cx="4215300" cy="6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Команда “Джедаи”</a:t>
            </a:r>
            <a:endParaRPr/>
          </a:p>
        </p:txBody>
      </p:sp>
      <p:sp>
        <p:nvSpPr>
          <p:cNvPr id="372" name="Google Shape;372;p28"/>
          <p:cNvSpPr txBox="1"/>
          <p:nvPr>
            <p:ph idx="2" type="ctrTitle"/>
          </p:nvPr>
        </p:nvSpPr>
        <p:spPr>
          <a:xfrm>
            <a:off x="1180700" y="823250"/>
            <a:ext cx="4215300" cy="982800"/>
          </a:xfrm>
          <a:prstGeom prst="rect">
            <a:avLst/>
          </a:prstGeom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Создание игры на pygame</a:t>
            </a:r>
            <a:endParaRPr sz="3300"/>
          </a:p>
        </p:txBody>
      </p:sp>
      <p:pic>
        <p:nvPicPr>
          <p:cNvPr id="373" name="Google Shape;3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150" y="1208200"/>
            <a:ext cx="3128825" cy="27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7"/>
          <p:cNvSpPr txBox="1"/>
          <p:nvPr>
            <p:ph idx="1" type="subTitle"/>
          </p:nvPr>
        </p:nvSpPr>
        <p:spPr>
          <a:xfrm>
            <a:off x="1145300" y="1155775"/>
            <a:ext cx="4508100" cy="24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Чтобы разнообразить игру мы создали больше персонажей и тем. Между темами можно переключаться бесплатно в меню, а скины птичек нужно купить за накопленные монеты. Мы используем текстовые файлы, чтобы сохранить информацию о купленных персонажах и последней выбранной теме.</a:t>
            </a:r>
            <a:endParaRPr sz="1800"/>
          </a:p>
        </p:txBody>
      </p:sp>
      <p:pic>
        <p:nvPicPr>
          <p:cNvPr id="886" name="Google Shape;8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212" y="870900"/>
            <a:ext cx="3091125" cy="301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38"/>
          <p:cNvSpPr txBox="1"/>
          <p:nvPr>
            <p:ph type="title"/>
          </p:nvPr>
        </p:nvSpPr>
        <p:spPr>
          <a:xfrm>
            <a:off x="3553150" y="1188675"/>
            <a:ext cx="4965000" cy="10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ДОБАВЛЕНИЕ ЗВУКОВ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92" name="Google Shape;892;p38"/>
          <p:cNvSpPr txBox="1"/>
          <p:nvPr>
            <p:ph idx="6" type="subTitle"/>
          </p:nvPr>
        </p:nvSpPr>
        <p:spPr>
          <a:xfrm>
            <a:off x="3553150" y="2415600"/>
            <a:ext cx="44613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Добавили фоновую музыку во время игры, звук собранной монетки и смерти персонажа</a:t>
            </a:r>
            <a:endParaRPr sz="2000"/>
          </a:p>
        </p:txBody>
      </p:sp>
      <p:grpSp>
        <p:nvGrpSpPr>
          <p:cNvPr id="893" name="Google Shape;893;p38"/>
          <p:cNvGrpSpPr/>
          <p:nvPr/>
        </p:nvGrpSpPr>
        <p:grpSpPr>
          <a:xfrm>
            <a:off x="431966" y="1188664"/>
            <a:ext cx="2737964" cy="2857328"/>
            <a:chOff x="5923576" y="1263454"/>
            <a:chExt cx="2507293" cy="2616601"/>
          </a:xfrm>
        </p:grpSpPr>
        <p:sp>
          <p:nvSpPr>
            <p:cNvPr id="894" name="Google Shape;894;p38"/>
            <p:cNvSpPr/>
            <p:nvPr/>
          </p:nvSpPr>
          <p:spPr>
            <a:xfrm>
              <a:off x="5923576" y="1263454"/>
              <a:ext cx="2507293" cy="2616601"/>
            </a:xfrm>
            <a:custGeom>
              <a:rect b="b" l="l" r="r" t="t"/>
              <a:pathLst>
                <a:path extrusionOk="0" h="32460" w="31104">
                  <a:moveTo>
                    <a:pt x="16921" y="0"/>
                  </a:moveTo>
                  <a:cubicBezTo>
                    <a:pt x="15135" y="0"/>
                    <a:pt x="13349" y="333"/>
                    <a:pt x="11679" y="1030"/>
                  </a:cubicBezTo>
                  <a:cubicBezTo>
                    <a:pt x="6767" y="3086"/>
                    <a:pt x="3183" y="8173"/>
                    <a:pt x="3158" y="13512"/>
                  </a:cubicBezTo>
                  <a:lnTo>
                    <a:pt x="3158" y="20003"/>
                  </a:lnTo>
                  <a:lnTo>
                    <a:pt x="652" y="22183"/>
                  </a:lnTo>
                  <a:cubicBezTo>
                    <a:pt x="276" y="22334"/>
                    <a:pt x="25" y="22685"/>
                    <a:pt x="25" y="23086"/>
                  </a:cubicBezTo>
                  <a:lnTo>
                    <a:pt x="25" y="23261"/>
                  </a:lnTo>
                  <a:cubicBezTo>
                    <a:pt x="0" y="23437"/>
                    <a:pt x="50" y="23612"/>
                    <a:pt x="151" y="23737"/>
                  </a:cubicBezTo>
                  <a:lnTo>
                    <a:pt x="1830" y="29276"/>
                  </a:lnTo>
                  <a:cubicBezTo>
                    <a:pt x="1955" y="29677"/>
                    <a:pt x="2331" y="29928"/>
                    <a:pt x="2732" y="29928"/>
                  </a:cubicBezTo>
                  <a:lnTo>
                    <a:pt x="3158" y="29928"/>
                  </a:lnTo>
                  <a:lnTo>
                    <a:pt x="3158" y="31532"/>
                  </a:lnTo>
                  <a:cubicBezTo>
                    <a:pt x="3158" y="32058"/>
                    <a:pt x="3584" y="32459"/>
                    <a:pt x="4110" y="32459"/>
                  </a:cubicBezTo>
                  <a:lnTo>
                    <a:pt x="30101" y="32459"/>
                  </a:lnTo>
                  <a:cubicBezTo>
                    <a:pt x="30627" y="32459"/>
                    <a:pt x="31053" y="32058"/>
                    <a:pt x="31053" y="31532"/>
                  </a:cubicBezTo>
                  <a:lnTo>
                    <a:pt x="31053" y="27848"/>
                  </a:lnTo>
                  <a:cubicBezTo>
                    <a:pt x="31078" y="27747"/>
                    <a:pt x="31103" y="27622"/>
                    <a:pt x="31103" y="27497"/>
                  </a:cubicBezTo>
                  <a:cubicBezTo>
                    <a:pt x="31028" y="21006"/>
                    <a:pt x="30953" y="14514"/>
                    <a:pt x="30878" y="8023"/>
                  </a:cubicBezTo>
                  <a:cubicBezTo>
                    <a:pt x="30878" y="7822"/>
                    <a:pt x="30802" y="7597"/>
                    <a:pt x="30652" y="7421"/>
                  </a:cubicBezTo>
                  <a:lnTo>
                    <a:pt x="29775" y="6369"/>
                  </a:lnTo>
                  <a:cubicBezTo>
                    <a:pt x="29574" y="6143"/>
                    <a:pt x="29324" y="6018"/>
                    <a:pt x="29023" y="6018"/>
                  </a:cubicBezTo>
                  <a:lnTo>
                    <a:pt x="28672" y="6018"/>
                  </a:lnTo>
                  <a:cubicBezTo>
                    <a:pt x="26059" y="2180"/>
                    <a:pt x="21490" y="0"/>
                    <a:pt x="16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rotWithShape="0" algn="bl" dir="2280000" dist="57150">
                <a:schemeClr val="accent5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8"/>
            <p:cNvSpPr/>
            <p:nvPr/>
          </p:nvSpPr>
          <p:spPr>
            <a:xfrm>
              <a:off x="6234654" y="1338421"/>
              <a:ext cx="2105291" cy="2466827"/>
            </a:xfrm>
            <a:custGeom>
              <a:rect b="b" l="l" r="r" t="t"/>
              <a:pathLst>
                <a:path extrusionOk="0" h="30602" w="26117">
                  <a:moveTo>
                    <a:pt x="13008" y="0"/>
                  </a:moveTo>
                  <a:cubicBezTo>
                    <a:pt x="12181" y="0"/>
                    <a:pt x="11354" y="75"/>
                    <a:pt x="10577" y="226"/>
                  </a:cubicBezTo>
                  <a:cubicBezTo>
                    <a:pt x="9700" y="376"/>
                    <a:pt x="8848" y="627"/>
                    <a:pt x="8046" y="953"/>
                  </a:cubicBezTo>
                  <a:cubicBezTo>
                    <a:pt x="7720" y="1078"/>
                    <a:pt x="7419" y="1228"/>
                    <a:pt x="7119" y="1379"/>
                  </a:cubicBezTo>
                  <a:cubicBezTo>
                    <a:pt x="6342" y="1755"/>
                    <a:pt x="5615" y="2206"/>
                    <a:pt x="4938" y="2732"/>
                  </a:cubicBezTo>
                  <a:cubicBezTo>
                    <a:pt x="4337" y="3183"/>
                    <a:pt x="3760" y="3710"/>
                    <a:pt x="3259" y="4261"/>
                  </a:cubicBezTo>
                  <a:cubicBezTo>
                    <a:pt x="2156" y="5464"/>
                    <a:pt x="1304" y="6892"/>
                    <a:pt x="728" y="8446"/>
                  </a:cubicBezTo>
                  <a:cubicBezTo>
                    <a:pt x="527" y="9023"/>
                    <a:pt x="352" y="9599"/>
                    <a:pt x="251" y="10201"/>
                  </a:cubicBezTo>
                  <a:cubicBezTo>
                    <a:pt x="76" y="10978"/>
                    <a:pt x="1" y="11780"/>
                    <a:pt x="1" y="12582"/>
                  </a:cubicBezTo>
                  <a:lnTo>
                    <a:pt x="1" y="30602"/>
                  </a:lnTo>
                  <a:lnTo>
                    <a:pt x="25991" y="30602"/>
                  </a:lnTo>
                  <a:lnTo>
                    <a:pt x="25991" y="19775"/>
                  </a:lnTo>
                  <a:cubicBezTo>
                    <a:pt x="25991" y="18472"/>
                    <a:pt x="26066" y="17143"/>
                    <a:pt x="26091" y="15790"/>
                  </a:cubicBezTo>
                  <a:cubicBezTo>
                    <a:pt x="26116" y="14963"/>
                    <a:pt x="26116" y="14136"/>
                    <a:pt x="26091" y="13309"/>
                  </a:cubicBezTo>
                  <a:cubicBezTo>
                    <a:pt x="26091" y="13083"/>
                    <a:pt x="26066" y="12883"/>
                    <a:pt x="26066" y="12657"/>
                  </a:cubicBezTo>
                  <a:cubicBezTo>
                    <a:pt x="25991" y="11554"/>
                    <a:pt x="25841" y="10451"/>
                    <a:pt x="25540" y="9399"/>
                  </a:cubicBezTo>
                  <a:cubicBezTo>
                    <a:pt x="25014" y="7469"/>
                    <a:pt x="24011" y="5639"/>
                    <a:pt x="22607" y="4136"/>
                  </a:cubicBezTo>
                  <a:cubicBezTo>
                    <a:pt x="22482" y="3985"/>
                    <a:pt x="22332" y="3835"/>
                    <a:pt x="22181" y="3710"/>
                  </a:cubicBezTo>
                  <a:cubicBezTo>
                    <a:pt x="22106" y="3634"/>
                    <a:pt x="22031" y="3559"/>
                    <a:pt x="21956" y="3484"/>
                  </a:cubicBezTo>
                  <a:cubicBezTo>
                    <a:pt x="21805" y="3334"/>
                    <a:pt x="21630" y="3183"/>
                    <a:pt x="21455" y="3058"/>
                  </a:cubicBezTo>
                  <a:cubicBezTo>
                    <a:pt x="21329" y="2933"/>
                    <a:pt x="21179" y="2832"/>
                    <a:pt x="21054" y="2732"/>
                  </a:cubicBezTo>
                  <a:cubicBezTo>
                    <a:pt x="21003" y="2682"/>
                    <a:pt x="20928" y="2632"/>
                    <a:pt x="20878" y="2582"/>
                  </a:cubicBezTo>
                  <a:cubicBezTo>
                    <a:pt x="20427" y="2256"/>
                    <a:pt x="19976" y="1955"/>
                    <a:pt x="19475" y="1679"/>
                  </a:cubicBezTo>
                  <a:cubicBezTo>
                    <a:pt x="17570" y="602"/>
                    <a:pt x="15364" y="0"/>
                    <a:pt x="13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8"/>
            <p:cNvSpPr/>
            <p:nvPr/>
          </p:nvSpPr>
          <p:spPr>
            <a:xfrm>
              <a:off x="6277136" y="2158628"/>
              <a:ext cx="282860" cy="280926"/>
            </a:xfrm>
            <a:custGeom>
              <a:rect b="b" l="l" r="r" t="t"/>
              <a:pathLst>
                <a:path extrusionOk="0" h="3485" w="3509">
                  <a:moveTo>
                    <a:pt x="0" y="1"/>
                  </a:moveTo>
                  <a:lnTo>
                    <a:pt x="0" y="3484"/>
                  </a:lnTo>
                  <a:lnTo>
                    <a:pt x="3509" y="348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8"/>
            <p:cNvSpPr/>
            <p:nvPr/>
          </p:nvSpPr>
          <p:spPr>
            <a:xfrm>
              <a:off x="7077200" y="3441536"/>
              <a:ext cx="282860" cy="282941"/>
            </a:xfrm>
            <a:custGeom>
              <a:rect b="b" l="l" r="r" t="t"/>
              <a:pathLst>
                <a:path extrusionOk="0" h="3510" w="3509">
                  <a:moveTo>
                    <a:pt x="0" y="1"/>
                  </a:moveTo>
                  <a:lnTo>
                    <a:pt x="0" y="3509"/>
                  </a:lnTo>
                  <a:lnTo>
                    <a:pt x="3509" y="3509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8"/>
            <p:cNvSpPr/>
            <p:nvPr/>
          </p:nvSpPr>
          <p:spPr>
            <a:xfrm>
              <a:off x="7774163" y="1473765"/>
              <a:ext cx="282941" cy="282941"/>
            </a:xfrm>
            <a:custGeom>
              <a:rect b="b" l="l" r="r" t="t"/>
              <a:pathLst>
                <a:path extrusionOk="0" h="3510" w="3510">
                  <a:moveTo>
                    <a:pt x="1" y="0"/>
                  </a:moveTo>
                  <a:lnTo>
                    <a:pt x="1" y="3509"/>
                  </a:lnTo>
                  <a:lnTo>
                    <a:pt x="3509" y="3509"/>
                  </a:lnTo>
                  <a:lnTo>
                    <a:pt x="3509" y="2457"/>
                  </a:lnTo>
                  <a:cubicBezTo>
                    <a:pt x="3384" y="2306"/>
                    <a:pt x="3234" y="2156"/>
                    <a:pt x="3083" y="2031"/>
                  </a:cubicBezTo>
                  <a:cubicBezTo>
                    <a:pt x="3008" y="1955"/>
                    <a:pt x="2933" y="1880"/>
                    <a:pt x="2858" y="1805"/>
                  </a:cubicBezTo>
                  <a:cubicBezTo>
                    <a:pt x="2707" y="1655"/>
                    <a:pt x="2532" y="1504"/>
                    <a:pt x="2357" y="1379"/>
                  </a:cubicBezTo>
                  <a:cubicBezTo>
                    <a:pt x="2231" y="1254"/>
                    <a:pt x="2081" y="1153"/>
                    <a:pt x="1956" y="1053"/>
                  </a:cubicBezTo>
                  <a:cubicBezTo>
                    <a:pt x="1905" y="1003"/>
                    <a:pt x="1830" y="953"/>
                    <a:pt x="1780" y="903"/>
                  </a:cubicBezTo>
                  <a:cubicBezTo>
                    <a:pt x="1329" y="577"/>
                    <a:pt x="878" y="276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8"/>
            <p:cNvSpPr/>
            <p:nvPr/>
          </p:nvSpPr>
          <p:spPr>
            <a:xfrm>
              <a:off x="6806428" y="1447486"/>
              <a:ext cx="291002" cy="565802"/>
            </a:xfrm>
            <a:custGeom>
              <a:rect b="b" l="l" r="r" t="t"/>
              <a:pathLst>
                <a:path extrusionOk="0" h="7019" w="3610">
                  <a:moveTo>
                    <a:pt x="1" y="1"/>
                  </a:moveTo>
                  <a:lnTo>
                    <a:pt x="1229" y="7018"/>
                  </a:lnTo>
                  <a:lnTo>
                    <a:pt x="3610" y="42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8"/>
            <p:cNvSpPr/>
            <p:nvPr/>
          </p:nvSpPr>
          <p:spPr>
            <a:xfrm>
              <a:off x="7566106" y="3679981"/>
              <a:ext cx="424331" cy="125268"/>
            </a:xfrm>
            <a:custGeom>
              <a:rect b="b" l="l" r="r" t="t"/>
              <a:pathLst>
                <a:path extrusionOk="0" h="1554" w="5264">
                  <a:moveTo>
                    <a:pt x="4436" y="0"/>
                  </a:moveTo>
                  <a:lnTo>
                    <a:pt x="0" y="1554"/>
                  </a:lnTo>
                  <a:lnTo>
                    <a:pt x="5263" y="1554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8"/>
            <p:cNvSpPr/>
            <p:nvPr/>
          </p:nvSpPr>
          <p:spPr>
            <a:xfrm>
              <a:off x="6444807" y="3679497"/>
              <a:ext cx="278911" cy="125752"/>
            </a:xfrm>
            <a:custGeom>
              <a:rect b="b" l="l" r="r" t="t"/>
              <a:pathLst>
                <a:path extrusionOk="0" h="1560" w="3460">
                  <a:moveTo>
                    <a:pt x="1128" y="0"/>
                  </a:moveTo>
                  <a:cubicBezTo>
                    <a:pt x="1086" y="0"/>
                    <a:pt x="1044" y="2"/>
                    <a:pt x="1003" y="6"/>
                  </a:cubicBezTo>
                  <a:cubicBezTo>
                    <a:pt x="928" y="6"/>
                    <a:pt x="878" y="6"/>
                    <a:pt x="827" y="31"/>
                  </a:cubicBezTo>
                  <a:cubicBezTo>
                    <a:pt x="677" y="56"/>
                    <a:pt x="552" y="106"/>
                    <a:pt x="451" y="181"/>
                  </a:cubicBezTo>
                  <a:cubicBezTo>
                    <a:pt x="401" y="232"/>
                    <a:pt x="351" y="257"/>
                    <a:pt x="326" y="307"/>
                  </a:cubicBezTo>
                  <a:cubicBezTo>
                    <a:pt x="25" y="608"/>
                    <a:pt x="0" y="1059"/>
                    <a:pt x="151" y="1560"/>
                  </a:cubicBezTo>
                  <a:lnTo>
                    <a:pt x="3459" y="1560"/>
                  </a:lnTo>
                  <a:cubicBezTo>
                    <a:pt x="3259" y="1284"/>
                    <a:pt x="3008" y="1009"/>
                    <a:pt x="2707" y="733"/>
                  </a:cubicBezTo>
                  <a:cubicBezTo>
                    <a:pt x="2222" y="271"/>
                    <a:pt x="1630" y="0"/>
                    <a:pt x="11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8"/>
            <p:cNvSpPr/>
            <p:nvPr/>
          </p:nvSpPr>
          <p:spPr>
            <a:xfrm>
              <a:off x="6462945" y="3658216"/>
              <a:ext cx="278911" cy="147033"/>
            </a:xfrm>
            <a:custGeom>
              <a:rect b="b" l="l" r="r" t="t"/>
              <a:pathLst>
                <a:path extrusionOk="0" h="1824" w="3460">
                  <a:moveTo>
                    <a:pt x="1101" y="0"/>
                  </a:moveTo>
                  <a:cubicBezTo>
                    <a:pt x="790" y="0"/>
                    <a:pt x="517" y="95"/>
                    <a:pt x="327" y="295"/>
                  </a:cubicBezTo>
                  <a:cubicBezTo>
                    <a:pt x="302" y="345"/>
                    <a:pt x="252" y="395"/>
                    <a:pt x="226" y="445"/>
                  </a:cubicBezTo>
                  <a:cubicBezTo>
                    <a:pt x="1" y="796"/>
                    <a:pt x="51" y="1323"/>
                    <a:pt x="302" y="1824"/>
                  </a:cubicBezTo>
                  <a:lnTo>
                    <a:pt x="3460" y="1824"/>
                  </a:lnTo>
                  <a:cubicBezTo>
                    <a:pt x="3334" y="1448"/>
                    <a:pt x="3084" y="1047"/>
                    <a:pt x="2733" y="721"/>
                  </a:cubicBezTo>
                  <a:cubicBezTo>
                    <a:pt x="2220" y="255"/>
                    <a:pt x="1610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6477132" y="3668212"/>
              <a:ext cx="256662" cy="137037"/>
            </a:xfrm>
            <a:custGeom>
              <a:rect b="b" l="l" r="r" t="t"/>
              <a:pathLst>
                <a:path extrusionOk="0" h="1700" w="3184">
                  <a:moveTo>
                    <a:pt x="1009" y="0"/>
                  </a:moveTo>
                  <a:cubicBezTo>
                    <a:pt x="785" y="0"/>
                    <a:pt x="583" y="56"/>
                    <a:pt x="426" y="171"/>
                  </a:cubicBezTo>
                  <a:cubicBezTo>
                    <a:pt x="376" y="196"/>
                    <a:pt x="326" y="246"/>
                    <a:pt x="301" y="271"/>
                  </a:cubicBezTo>
                  <a:cubicBezTo>
                    <a:pt x="0" y="597"/>
                    <a:pt x="0" y="1149"/>
                    <a:pt x="276" y="1700"/>
                  </a:cubicBezTo>
                  <a:lnTo>
                    <a:pt x="351" y="1700"/>
                  </a:lnTo>
                  <a:cubicBezTo>
                    <a:pt x="76" y="1174"/>
                    <a:pt x="50" y="622"/>
                    <a:pt x="351" y="321"/>
                  </a:cubicBezTo>
                  <a:cubicBezTo>
                    <a:pt x="426" y="246"/>
                    <a:pt x="502" y="196"/>
                    <a:pt x="602" y="146"/>
                  </a:cubicBezTo>
                  <a:cubicBezTo>
                    <a:pt x="727" y="96"/>
                    <a:pt x="853" y="71"/>
                    <a:pt x="1003" y="71"/>
                  </a:cubicBezTo>
                  <a:cubicBezTo>
                    <a:pt x="1228" y="71"/>
                    <a:pt x="1479" y="121"/>
                    <a:pt x="1705" y="246"/>
                  </a:cubicBezTo>
                  <a:cubicBezTo>
                    <a:pt x="1955" y="347"/>
                    <a:pt x="2206" y="497"/>
                    <a:pt x="2431" y="722"/>
                  </a:cubicBezTo>
                  <a:cubicBezTo>
                    <a:pt x="2757" y="998"/>
                    <a:pt x="2983" y="1349"/>
                    <a:pt x="3108" y="1700"/>
                  </a:cubicBezTo>
                  <a:lnTo>
                    <a:pt x="3183" y="1700"/>
                  </a:lnTo>
                  <a:cubicBezTo>
                    <a:pt x="3108" y="1524"/>
                    <a:pt x="3033" y="1374"/>
                    <a:pt x="2958" y="1224"/>
                  </a:cubicBezTo>
                  <a:cubicBezTo>
                    <a:pt x="2832" y="1023"/>
                    <a:pt x="2657" y="848"/>
                    <a:pt x="2482" y="672"/>
                  </a:cubicBezTo>
                  <a:cubicBezTo>
                    <a:pt x="2027" y="234"/>
                    <a:pt x="1470" y="0"/>
                    <a:pt x="10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8"/>
            <p:cNvSpPr/>
            <p:nvPr/>
          </p:nvSpPr>
          <p:spPr>
            <a:xfrm>
              <a:off x="5982100" y="1825306"/>
              <a:ext cx="2353812" cy="1775919"/>
            </a:xfrm>
            <a:custGeom>
              <a:rect b="b" l="l" r="r" t="t"/>
              <a:pathLst>
                <a:path extrusionOk="0" h="22031" w="29200">
                  <a:moveTo>
                    <a:pt x="5690" y="0"/>
                  </a:moveTo>
                  <a:lnTo>
                    <a:pt x="4613" y="12181"/>
                  </a:lnTo>
                  <a:lnTo>
                    <a:pt x="1" y="16216"/>
                  </a:lnTo>
                  <a:lnTo>
                    <a:pt x="1780" y="22031"/>
                  </a:lnTo>
                  <a:lnTo>
                    <a:pt x="24913" y="22031"/>
                  </a:lnTo>
                  <a:lnTo>
                    <a:pt x="24964" y="22005"/>
                  </a:lnTo>
                  <a:lnTo>
                    <a:pt x="29199" y="20527"/>
                  </a:lnTo>
                  <a:lnTo>
                    <a:pt x="28949" y="1078"/>
                  </a:lnTo>
                  <a:lnTo>
                    <a:pt x="28071" y="0"/>
                  </a:ln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8"/>
            <p:cNvSpPr/>
            <p:nvPr/>
          </p:nvSpPr>
          <p:spPr>
            <a:xfrm>
              <a:off x="6456899" y="1918249"/>
              <a:ext cx="1664838" cy="796024"/>
            </a:xfrm>
            <a:custGeom>
              <a:rect b="b" l="l" r="r" t="t"/>
              <a:pathLst>
                <a:path extrusionOk="0" h="9875" w="20653">
                  <a:moveTo>
                    <a:pt x="853" y="0"/>
                  </a:moveTo>
                  <a:lnTo>
                    <a:pt x="226" y="7243"/>
                  </a:lnTo>
                  <a:lnTo>
                    <a:pt x="1" y="9825"/>
                  </a:lnTo>
                  <a:lnTo>
                    <a:pt x="20126" y="9875"/>
                  </a:lnTo>
                  <a:lnTo>
                    <a:pt x="20277" y="7294"/>
                  </a:lnTo>
                  <a:lnTo>
                    <a:pt x="206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6456899" y="2502107"/>
              <a:ext cx="1634529" cy="212166"/>
            </a:xfrm>
            <a:custGeom>
              <a:rect b="b" l="l" r="r" t="t"/>
              <a:pathLst>
                <a:path extrusionOk="0" h="2632" w="20277">
                  <a:moveTo>
                    <a:pt x="226" y="0"/>
                  </a:moveTo>
                  <a:lnTo>
                    <a:pt x="1" y="2582"/>
                  </a:lnTo>
                  <a:lnTo>
                    <a:pt x="20126" y="2632"/>
                  </a:lnTo>
                  <a:lnTo>
                    <a:pt x="20277" y="5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8"/>
            <p:cNvSpPr/>
            <p:nvPr/>
          </p:nvSpPr>
          <p:spPr>
            <a:xfrm>
              <a:off x="6452868" y="2627375"/>
              <a:ext cx="198059" cy="82867"/>
            </a:xfrm>
            <a:custGeom>
              <a:rect b="b" l="l" r="r" t="t"/>
              <a:pathLst>
                <a:path extrusionOk="0" h="1028" w="2457">
                  <a:moveTo>
                    <a:pt x="1103" y="0"/>
                  </a:moveTo>
                  <a:cubicBezTo>
                    <a:pt x="677" y="0"/>
                    <a:pt x="301" y="176"/>
                    <a:pt x="51" y="476"/>
                  </a:cubicBezTo>
                  <a:lnTo>
                    <a:pt x="1" y="1028"/>
                  </a:lnTo>
                  <a:lnTo>
                    <a:pt x="2457" y="1028"/>
                  </a:lnTo>
                  <a:cubicBezTo>
                    <a:pt x="2281" y="426"/>
                    <a:pt x="1755" y="0"/>
                    <a:pt x="1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6650849" y="2627375"/>
              <a:ext cx="218292" cy="82867"/>
            </a:xfrm>
            <a:custGeom>
              <a:rect b="b" l="l" r="r" t="t"/>
              <a:pathLst>
                <a:path extrusionOk="0" h="1028" w="2708">
                  <a:moveTo>
                    <a:pt x="1354" y="0"/>
                  </a:moveTo>
                  <a:cubicBezTo>
                    <a:pt x="703" y="0"/>
                    <a:pt x="176" y="426"/>
                    <a:pt x="1" y="1028"/>
                  </a:cubicBezTo>
                  <a:lnTo>
                    <a:pt x="2708" y="1028"/>
                  </a:lnTo>
                  <a:cubicBezTo>
                    <a:pt x="2682" y="1003"/>
                    <a:pt x="2682" y="953"/>
                    <a:pt x="2657" y="928"/>
                  </a:cubicBezTo>
                  <a:cubicBezTo>
                    <a:pt x="2482" y="401"/>
                    <a:pt x="1956" y="0"/>
                    <a:pt x="1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8"/>
            <p:cNvSpPr/>
            <p:nvPr/>
          </p:nvSpPr>
          <p:spPr>
            <a:xfrm>
              <a:off x="6863017" y="2627375"/>
              <a:ext cx="218292" cy="82867"/>
            </a:xfrm>
            <a:custGeom>
              <a:rect b="b" l="l" r="r" t="t"/>
              <a:pathLst>
                <a:path extrusionOk="0" h="1028" w="2708">
                  <a:moveTo>
                    <a:pt x="1354" y="0"/>
                  </a:moveTo>
                  <a:cubicBezTo>
                    <a:pt x="752" y="0"/>
                    <a:pt x="226" y="401"/>
                    <a:pt x="25" y="928"/>
                  </a:cubicBezTo>
                  <a:cubicBezTo>
                    <a:pt x="25" y="953"/>
                    <a:pt x="25" y="1003"/>
                    <a:pt x="0" y="1028"/>
                  </a:cubicBezTo>
                  <a:lnTo>
                    <a:pt x="2707" y="1028"/>
                  </a:lnTo>
                  <a:cubicBezTo>
                    <a:pt x="2532" y="426"/>
                    <a:pt x="2005" y="0"/>
                    <a:pt x="1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8"/>
            <p:cNvSpPr/>
            <p:nvPr/>
          </p:nvSpPr>
          <p:spPr>
            <a:xfrm>
              <a:off x="7081231" y="2627375"/>
              <a:ext cx="218211" cy="82867"/>
            </a:xfrm>
            <a:custGeom>
              <a:rect b="b" l="l" r="r" t="t"/>
              <a:pathLst>
                <a:path extrusionOk="0" h="1028" w="2707">
                  <a:moveTo>
                    <a:pt x="1354" y="0"/>
                  </a:moveTo>
                  <a:cubicBezTo>
                    <a:pt x="702" y="0"/>
                    <a:pt x="176" y="426"/>
                    <a:pt x="0" y="1028"/>
                  </a:cubicBezTo>
                  <a:lnTo>
                    <a:pt x="2707" y="1028"/>
                  </a:lnTo>
                  <a:cubicBezTo>
                    <a:pt x="2707" y="1003"/>
                    <a:pt x="2682" y="953"/>
                    <a:pt x="2682" y="928"/>
                  </a:cubicBezTo>
                  <a:cubicBezTo>
                    <a:pt x="2481" y="401"/>
                    <a:pt x="1955" y="0"/>
                    <a:pt x="1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8"/>
            <p:cNvSpPr/>
            <p:nvPr/>
          </p:nvSpPr>
          <p:spPr>
            <a:xfrm>
              <a:off x="7293319" y="2627375"/>
              <a:ext cx="218292" cy="82867"/>
            </a:xfrm>
            <a:custGeom>
              <a:rect b="b" l="l" r="r" t="t"/>
              <a:pathLst>
                <a:path extrusionOk="0" h="1028" w="2708">
                  <a:moveTo>
                    <a:pt x="1354" y="0"/>
                  </a:moveTo>
                  <a:cubicBezTo>
                    <a:pt x="753" y="0"/>
                    <a:pt x="226" y="401"/>
                    <a:pt x="51" y="928"/>
                  </a:cubicBezTo>
                  <a:cubicBezTo>
                    <a:pt x="26" y="953"/>
                    <a:pt x="26" y="1003"/>
                    <a:pt x="1" y="1028"/>
                  </a:cubicBezTo>
                  <a:lnTo>
                    <a:pt x="2708" y="1028"/>
                  </a:lnTo>
                  <a:cubicBezTo>
                    <a:pt x="2557" y="426"/>
                    <a:pt x="2006" y="0"/>
                    <a:pt x="1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8"/>
            <p:cNvSpPr/>
            <p:nvPr/>
          </p:nvSpPr>
          <p:spPr>
            <a:xfrm>
              <a:off x="7511533" y="2627375"/>
              <a:ext cx="218292" cy="82867"/>
            </a:xfrm>
            <a:custGeom>
              <a:rect b="b" l="l" r="r" t="t"/>
              <a:pathLst>
                <a:path extrusionOk="0" h="1028" w="2708">
                  <a:moveTo>
                    <a:pt x="1354" y="0"/>
                  </a:moveTo>
                  <a:cubicBezTo>
                    <a:pt x="702" y="0"/>
                    <a:pt x="176" y="426"/>
                    <a:pt x="1" y="1028"/>
                  </a:cubicBezTo>
                  <a:lnTo>
                    <a:pt x="2707" y="1028"/>
                  </a:lnTo>
                  <a:cubicBezTo>
                    <a:pt x="2707" y="1003"/>
                    <a:pt x="2682" y="953"/>
                    <a:pt x="2682" y="928"/>
                  </a:cubicBezTo>
                  <a:cubicBezTo>
                    <a:pt x="2482" y="401"/>
                    <a:pt x="1955" y="0"/>
                    <a:pt x="1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8"/>
            <p:cNvSpPr/>
            <p:nvPr/>
          </p:nvSpPr>
          <p:spPr>
            <a:xfrm>
              <a:off x="7725716" y="2627375"/>
              <a:ext cx="216196" cy="82867"/>
            </a:xfrm>
            <a:custGeom>
              <a:rect b="b" l="l" r="r" t="t"/>
              <a:pathLst>
                <a:path extrusionOk="0" h="1028" w="2682">
                  <a:moveTo>
                    <a:pt x="1329" y="0"/>
                  </a:moveTo>
                  <a:cubicBezTo>
                    <a:pt x="727" y="0"/>
                    <a:pt x="201" y="401"/>
                    <a:pt x="25" y="928"/>
                  </a:cubicBezTo>
                  <a:cubicBezTo>
                    <a:pt x="0" y="953"/>
                    <a:pt x="0" y="1003"/>
                    <a:pt x="0" y="1028"/>
                  </a:cubicBezTo>
                  <a:lnTo>
                    <a:pt x="2682" y="1028"/>
                  </a:lnTo>
                  <a:cubicBezTo>
                    <a:pt x="2532" y="426"/>
                    <a:pt x="1980" y="0"/>
                    <a:pt x="13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8"/>
            <p:cNvSpPr/>
            <p:nvPr/>
          </p:nvSpPr>
          <p:spPr>
            <a:xfrm>
              <a:off x="7941834" y="2627375"/>
              <a:ext cx="145582" cy="82867"/>
            </a:xfrm>
            <a:custGeom>
              <a:rect b="b" l="l" r="r" t="t"/>
              <a:pathLst>
                <a:path extrusionOk="0" h="1028" w="1806">
                  <a:moveTo>
                    <a:pt x="1354" y="0"/>
                  </a:moveTo>
                  <a:cubicBezTo>
                    <a:pt x="728" y="0"/>
                    <a:pt x="176" y="426"/>
                    <a:pt x="1" y="1028"/>
                  </a:cubicBezTo>
                  <a:lnTo>
                    <a:pt x="1805" y="1028"/>
                  </a:lnTo>
                  <a:lnTo>
                    <a:pt x="1730" y="50"/>
                  </a:lnTo>
                  <a:cubicBezTo>
                    <a:pt x="1605" y="25"/>
                    <a:pt x="1480" y="0"/>
                    <a:pt x="1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8"/>
            <p:cNvSpPr/>
            <p:nvPr/>
          </p:nvSpPr>
          <p:spPr>
            <a:xfrm>
              <a:off x="7703467" y="1976852"/>
              <a:ext cx="91009" cy="90928"/>
            </a:xfrm>
            <a:custGeom>
              <a:rect b="b" l="l" r="r" t="t"/>
              <a:pathLst>
                <a:path extrusionOk="0" h="1128" w="1129">
                  <a:moveTo>
                    <a:pt x="577" y="0"/>
                  </a:moveTo>
                  <a:cubicBezTo>
                    <a:pt x="251" y="0"/>
                    <a:pt x="0" y="251"/>
                    <a:pt x="0" y="551"/>
                  </a:cubicBezTo>
                  <a:cubicBezTo>
                    <a:pt x="0" y="877"/>
                    <a:pt x="251" y="1128"/>
                    <a:pt x="577" y="1128"/>
                  </a:cubicBezTo>
                  <a:cubicBezTo>
                    <a:pt x="878" y="1128"/>
                    <a:pt x="1128" y="877"/>
                    <a:pt x="1128" y="551"/>
                  </a:cubicBezTo>
                  <a:cubicBezTo>
                    <a:pt x="1128" y="251"/>
                    <a:pt x="878" y="0"/>
                    <a:pt x="5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8"/>
            <p:cNvSpPr/>
            <p:nvPr/>
          </p:nvSpPr>
          <p:spPr>
            <a:xfrm>
              <a:off x="7826722" y="1976852"/>
              <a:ext cx="88993" cy="90928"/>
            </a:xfrm>
            <a:custGeom>
              <a:rect b="b" l="l" r="r" t="t"/>
              <a:pathLst>
                <a:path extrusionOk="0" h="1128" w="1104">
                  <a:moveTo>
                    <a:pt x="552" y="0"/>
                  </a:moveTo>
                  <a:cubicBezTo>
                    <a:pt x="251" y="0"/>
                    <a:pt x="0" y="251"/>
                    <a:pt x="0" y="551"/>
                  </a:cubicBezTo>
                  <a:cubicBezTo>
                    <a:pt x="0" y="877"/>
                    <a:pt x="251" y="1128"/>
                    <a:pt x="552" y="1128"/>
                  </a:cubicBezTo>
                  <a:cubicBezTo>
                    <a:pt x="852" y="1128"/>
                    <a:pt x="1103" y="877"/>
                    <a:pt x="1103" y="551"/>
                  </a:cubicBezTo>
                  <a:cubicBezTo>
                    <a:pt x="1103" y="251"/>
                    <a:pt x="852" y="0"/>
                    <a:pt x="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7947961" y="1976852"/>
              <a:ext cx="90928" cy="90928"/>
            </a:xfrm>
            <a:custGeom>
              <a:rect b="b" l="l" r="r" t="t"/>
              <a:pathLst>
                <a:path extrusionOk="0" h="1128" w="1128">
                  <a:moveTo>
                    <a:pt x="577" y="0"/>
                  </a:moveTo>
                  <a:cubicBezTo>
                    <a:pt x="251" y="0"/>
                    <a:pt x="0" y="251"/>
                    <a:pt x="0" y="551"/>
                  </a:cubicBezTo>
                  <a:cubicBezTo>
                    <a:pt x="0" y="877"/>
                    <a:pt x="251" y="1128"/>
                    <a:pt x="577" y="1128"/>
                  </a:cubicBezTo>
                  <a:cubicBezTo>
                    <a:pt x="877" y="1128"/>
                    <a:pt x="1128" y="877"/>
                    <a:pt x="1128" y="551"/>
                  </a:cubicBezTo>
                  <a:cubicBezTo>
                    <a:pt x="1128" y="251"/>
                    <a:pt x="877" y="0"/>
                    <a:pt x="5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8"/>
            <p:cNvSpPr/>
            <p:nvPr/>
          </p:nvSpPr>
          <p:spPr>
            <a:xfrm>
              <a:off x="6541782" y="2166689"/>
              <a:ext cx="163719" cy="70856"/>
            </a:xfrm>
            <a:custGeom>
              <a:rect b="b" l="l" r="r" t="t"/>
              <a:pathLst>
                <a:path extrusionOk="0" h="879" w="2031">
                  <a:moveTo>
                    <a:pt x="0" y="1"/>
                  </a:moveTo>
                  <a:lnTo>
                    <a:pt x="0" y="878"/>
                  </a:lnTo>
                  <a:lnTo>
                    <a:pt x="2030" y="878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8"/>
            <p:cNvSpPr/>
            <p:nvPr/>
          </p:nvSpPr>
          <p:spPr>
            <a:xfrm>
              <a:off x="6743793" y="2160643"/>
              <a:ext cx="163719" cy="70776"/>
            </a:xfrm>
            <a:custGeom>
              <a:rect b="b" l="l" r="r" t="t"/>
              <a:pathLst>
                <a:path extrusionOk="0" h="878" w="2031">
                  <a:moveTo>
                    <a:pt x="1" y="1"/>
                  </a:moveTo>
                  <a:lnTo>
                    <a:pt x="1" y="878"/>
                  </a:lnTo>
                  <a:lnTo>
                    <a:pt x="2031" y="878"/>
                  </a:lnTo>
                  <a:lnTo>
                    <a:pt x="20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8"/>
            <p:cNvSpPr/>
            <p:nvPr/>
          </p:nvSpPr>
          <p:spPr>
            <a:xfrm>
              <a:off x="7652924" y="2316220"/>
              <a:ext cx="173876" cy="82948"/>
            </a:xfrm>
            <a:custGeom>
              <a:rect b="b" l="l" r="r" t="t"/>
              <a:pathLst>
                <a:path extrusionOk="0" h="1029" w="2157">
                  <a:moveTo>
                    <a:pt x="1" y="1"/>
                  </a:moveTo>
                  <a:lnTo>
                    <a:pt x="1" y="1028"/>
                  </a:lnTo>
                  <a:lnTo>
                    <a:pt x="2156" y="1028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8"/>
            <p:cNvSpPr/>
            <p:nvPr/>
          </p:nvSpPr>
          <p:spPr>
            <a:xfrm>
              <a:off x="7865092" y="2316220"/>
              <a:ext cx="171780" cy="82948"/>
            </a:xfrm>
            <a:custGeom>
              <a:rect b="b" l="l" r="r" t="t"/>
              <a:pathLst>
                <a:path extrusionOk="0" h="1029" w="2131">
                  <a:moveTo>
                    <a:pt x="1" y="1"/>
                  </a:moveTo>
                  <a:lnTo>
                    <a:pt x="1" y="1028"/>
                  </a:lnTo>
                  <a:lnTo>
                    <a:pt x="2131" y="1028"/>
                  </a:lnTo>
                  <a:lnTo>
                    <a:pt x="21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8"/>
            <p:cNvSpPr/>
            <p:nvPr/>
          </p:nvSpPr>
          <p:spPr>
            <a:xfrm>
              <a:off x="6557904" y="1984913"/>
              <a:ext cx="135505" cy="135425"/>
            </a:xfrm>
            <a:custGeom>
              <a:rect b="b" l="l" r="r" t="t"/>
              <a:pathLst>
                <a:path extrusionOk="0" h="1680" w="1681">
                  <a:moveTo>
                    <a:pt x="853" y="0"/>
                  </a:moveTo>
                  <a:cubicBezTo>
                    <a:pt x="377" y="0"/>
                    <a:pt x="1" y="376"/>
                    <a:pt x="1" y="827"/>
                  </a:cubicBezTo>
                  <a:cubicBezTo>
                    <a:pt x="1" y="1304"/>
                    <a:pt x="377" y="1680"/>
                    <a:pt x="853" y="1680"/>
                  </a:cubicBezTo>
                  <a:cubicBezTo>
                    <a:pt x="1304" y="1680"/>
                    <a:pt x="1680" y="1304"/>
                    <a:pt x="1680" y="827"/>
                  </a:cubicBezTo>
                  <a:cubicBezTo>
                    <a:pt x="1680" y="376"/>
                    <a:pt x="1304" y="0"/>
                    <a:pt x="8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6755966" y="1984913"/>
              <a:ext cx="133410" cy="135425"/>
            </a:xfrm>
            <a:custGeom>
              <a:rect b="b" l="l" r="r" t="t"/>
              <a:pathLst>
                <a:path extrusionOk="0" h="1680" w="1655">
                  <a:moveTo>
                    <a:pt x="827" y="0"/>
                  </a:moveTo>
                  <a:cubicBezTo>
                    <a:pt x="376" y="0"/>
                    <a:pt x="0" y="376"/>
                    <a:pt x="0" y="827"/>
                  </a:cubicBezTo>
                  <a:cubicBezTo>
                    <a:pt x="0" y="1304"/>
                    <a:pt x="376" y="1680"/>
                    <a:pt x="827" y="1680"/>
                  </a:cubicBezTo>
                  <a:cubicBezTo>
                    <a:pt x="1278" y="1680"/>
                    <a:pt x="1654" y="1304"/>
                    <a:pt x="1654" y="827"/>
                  </a:cubicBezTo>
                  <a:cubicBezTo>
                    <a:pt x="1654" y="376"/>
                    <a:pt x="1278" y="0"/>
                    <a:pt x="8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8"/>
            <p:cNvSpPr/>
            <p:nvPr/>
          </p:nvSpPr>
          <p:spPr>
            <a:xfrm>
              <a:off x="6062953" y="3132397"/>
              <a:ext cx="196044" cy="468828"/>
            </a:xfrm>
            <a:custGeom>
              <a:rect b="b" l="l" r="r" t="t"/>
              <a:pathLst>
                <a:path extrusionOk="0" h="5816" w="2432">
                  <a:moveTo>
                    <a:pt x="0" y="1"/>
                  </a:moveTo>
                  <a:lnTo>
                    <a:pt x="1730" y="5816"/>
                  </a:lnTo>
                  <a:lnTo>
                    <a:pt x="2432" y="5816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8"/>
            <p:cNvSpPr/>
            <p:nvPr/>
          </p:nvSpPr>
          <p:spPr>
            <a:xfrm>
              <a:off x="6188222" y="3132397"/>
              <a:ext cx="194028" cy="468828"/>
            </a:xfrm>
            <a:custGeom>
              <a:rect b="b" l="l" r="r" t="t"/>
              <a:pathLst>
                <a:path extrusionOk="0" h="5816" w="2407">
                  <a:moveTo>
                    <a:pt x="0" y="1"/>
                  </a:moveTo>
                  <a:lnTo>
                    <a:pt x="1730" y="5816"/>
                  </a:lnTo>
                  <a:lnTo>
                    <a:pt x="2406" y="5816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8"/>
            <p:cNvSpPr/>
            <p:nvPr/>
          </p:nvSpPr>
          <p:spPr>
            <a:xfrm>
              <a:off x="6327599" y="3132397"/>
              <a:ext cx="194028" cy="468828"/>
            </a:xfrm>
            <a:custGeom>
              <a:rect b="b" l="l" r="r" t="t"/>
              <a:pathLst>
                <a:path extrusionOk="0" h="5816" w="2407">
                  <a:moveTo>
                    <a:pt x="1" y="1"/>
                  </a:moveTo>
                  <a:lnTo>
                    <a:pt x="1705" y="5816"/>
                  </a:lnTo>
                  <a:lnTo>
                    <a:pt x="2407" y="5816"/>
                  </a:lnTo>
                  <a:lnTo>
                    <a:pt x="702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8"/>
            <p:cNvSpPr/>
            <p:nvPr/>
          </p:nvSpPr>
          <p:spPr>
            <a:xfrm>
              <a:off x="7933773" y="1825306"/>
              <a:ext cx="402163" cy="1773904"/>
            </a:xfrm>
            <a:custGeom>
              <a:rect b="b" l="l" r="r" t="t"/>
              <a:pathLst>
                <a:path extrusionOk="0" h="22006" w="4989">
                  <a:moveTo>
                    <a:pt x="3785" y="0"/>
                  </a:moveTo>
                  <a:lnTo>
                    <a:pt x="3610" y="12582"/>
                  </a:lnTo>
                  <a:lnTo>
                    <a:pt x="1" y="16266"/>
                  </a:lnTo>
                  <a:lnTo>
                    <a:pt x="753" y="22005"/>
                  </a:lnTo>
                  <a:lnTo>
                    <a:pt x="4988" y="20527"/>
                  </a:lnTo>
                  <a:lnTo>
                    <a:pt x="4738" y="1078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8"/>
            <p:cNvSpPr/>
            <p:nvPr/>
          </p:nvSpPr>
          <p:spPr>
            <a:xfrm>
              <a:off x="5982100" y="3124336"/>
              <a:ext cx="1980023" cy="24344"/>
            </a:xfrm>
            <a:custGeom>
              <a:rect b="b" l="l" r="r" t="t"/>
              <a:pathLst>
                <a:path extrusionOk="0" h="302" w="24563">
                  <a:moveTo>
                    <a:pt x="1" y="1"/>
                  </a:moveTo>
                  <a:lnTo>
                    <a:pt x="1" y="176"/>
                  </a:lnTo>
                  <a:lnTo>
                    <a:pt x="24563" y="301"/>
                  </a:lnTo>
                  <a:lnTo>
                    <a:pt x="24563" y="126"/>
                  </a:lnTo>
                  <a:lnTo>
                    <a:pt x="4988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7616569" y="2889277"/>
              <a:ext cx="183952" cy="72227"/>
            </a:xfrm>
            <a:custGeom>
              <a:rect b="b" l="l" r="r" t="t"/>
              <a:pathLst>
                <a:path extrusionOk="0" h="896" w="2282">
                  <a:moveTo>
                    <a:pt x="1316" y="1"/>
                  </a:moveTo>
                  <a:cubicBezTo>
                    <a:pt x="1247" y="1"/>
                    <a:pt x="1176" y="4"/>
                    <a:pt x="1104" y="9"/>
                  </a:cubicBezTo>
                  <a:cubicBezTo>
                    <a:pt x="477" y="35"/>
                    <a:pt x="1" y="260"/>
                    <a:pt x="1" y="511"/>
                  </a:cubicBezTo>
                  <a:cubicBezTo>
                    <a:pt x="23" y="732"/>
                    <a:pt x="418" y="895"/>
                    <a:pt x="942" y="895"/>
                  </a:cubicBezTo>
                  <a:cubicBezTo>
                    <a:pt x="1011" y="895"/>
                    <a:pt x="1081" y="892"/>
                    <a:pt x="1154" y="887"/>
                  </a:cubicBezTo>
                  <a:cubicBezTo>
                    <a:pt x="1780" y="862"/>
                    <a:pt x="2281" y="636"/>
                    <a:pt x="2281" y="385"/>
                  </a:cubicBezTo>
                  <a:cubicBezTo>
                    <a:pt x="2259" y="164"/>
                    <a:pt x="1845" y="1"/>
                    <a:pt x="1316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8"/>
            <p:cNvSpPr/>
            <p:nvPr/>
          </p:nvSpPr>
          <p:spPr>
            <a:xfrm>
              <a:off x="7644863" y="3008983"/>
              <a:ext cx="185967" cy="73194"/>
            </a:xfrm>
            <a:custGeom>
              <a:rect b="b" l="l" r="r" t="t"/>
              <a:pathLst>
                <a:path extrusionOk="0" h="908" w="2307">
                  <a:moveTo>
                    <a:pt x="1248" y="1"/>
                  </a:moveTo>
                  <a:cubicBezTo>
                    <a:pt x="1208" y="1"/>
                    <a:pt x="1169" y="2"/>
                    <a:pt x="1128" y="3"/>
                  </a:cubicBezTo>
                  <a:cubicBezTo>
                    <a:pt x="502" y="28"/>
                    <a:pt x="1" y="254"/>
                    <a:pt x="26" y="504"/>
                  </a:cubicBezTo>
                  <a:cubicBezTo>
                    <a:pt x="26" y="739"/>
                    <a:pt x="487" y="908"/>
                    <a:pt x="1060" y="908"/>
                  </a:cubicBezTo>
                  <a:cubicBezTo>
                    <a:pt x="1099" y="908"/>
                    <a:pt x="1139" y="907"/>
                    <a:pt x="1179" y="905"/>
                  </a:cubicBezTo>
                  <a:cubicBezTo>
                    <a:pt x="1805" y="855"/>
                    <a:pt x="2306" y="630"/>
                    <a:pt x="2281" y="379"/>
                  </a:cubicBezTo>
                  <a:cubicBezTo>
                    <a:pt x="2281" y="168"/>
                    <a:pt x="1820" y="1"/>
                    <a:pt x="1248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8"/>
            <p:cNvSpPr/>
            <p:nvPr/>
          </p:nvSpPr>
          <p:spPr>
            <a:xfrm>
              <a:off x="7359984" y="2968597"/>
              <a:ext cx="183952" cy="73194"/>
            </a:xfrm>
            <a:custGeom>
              <a:rect b="b" l="l" r="r" t="t"/>
              <a:pathLst>
                <a:path extrusionOk="0" h="908" w="2282">
                  <a:moveTo>
                    <a:pt x="1247" y="1"/>
                  </a:moveTo>
                  <a:cubicBezTo>
                    <a:pt x="1208" y="1"/>
                    <a:pt x="1169" y="1"/>
                    <a:pt x="1129" y="3"/>
                  </a:cubicBezTo>
                  <a:cubicBezTo>
                    <a:pt x="502" y="28"/>
                    <a:pt x="1" y="254"/>
                    <a:pt x="1" y="504"/>
                  </a:cubicBezTo>
                  <a:cubicBezTo>
                    <a:pt x="24" y="739"/>
                    <a:pt x="487" y="908"/>
                    <a:pt x="1040" y="908"/>
                  </a:cubicBezTo>
                  <a:cubicBezTo>
                    <a:pt x="1077" y="908"/>
                    <a:pt x="1115" y="907"/>
                    <a:pt x="1154" y="905"/>
                  </a:cubicBezTo>
                  <a:cubicBezTo>
                    <a:pt x="1780" y="855"/>
                    <a:pt x="2282" y="629"/>
                    <a:pt x="2282" y="379"/>
                  </a:cubicBezTo>
                  <a:cubicBezTo>
                    <a:pt x="2258" y="168"/>
                    <a:pt x="1817" y="1"/>
                    <a:pt x="1247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8"/>
            <p:cNvSpPr/>
            <p:nvPr/>
          </p:nvSpPr>
          <p:spPr>
            <a:xfrm>
              <a:off x="6353878" y="2797059"/>
              <a:ext cx="1901187" cy="42481"/>
            </a:xfrm>
            <a:custGeom>
              <a:rect b="b" l="l" r="r" t="t"/>
              <a:pathLst>
                <a:path extrusionOk="0" h="527" w="23585">
                  <a:moveTo>
                    <a:pt x="1" y="1"/>
                  </a:moveTo>
                  <a:lnTo>
                    <a:pt x="1" y="176"/>
                  </a:lnTo>
                  <a:lnTo>
                    <a:pt x="23585" y="527"/>
                  </a:lnTo>
                  <a:lnTo>
                    <a:pt x="23585" y="3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8"/>
            <p:cNvSpPr/>
            <p:nvPr/>
          </p:nvSpPr>
          <p:spPr>
            <a:xfrm>
              <a:off x="7616569" y="2875654"/>
              <a:ext cx="183952" cy="73194"/>
            </a:xfrm>
            <a:custGeom>
              <a:rect b="b" l="l" r="r" t="t"/>
              <a:pathLst>
                <a:path extrusionOk="0" h="908" w="2282">
                  <a:moveTo>
                    <a:pt x="1222" y="1"/>
                  </a:moveTo>
                  <a:cubicBezTo>
                    <a:pt x="1183" y="1"/>
                    <a:pt x="1144" y="1"/>
                    <a:pt x="1104" y="3"/>
                  </a:cubicBezTo>
                  <a:cubicBezTo>
                    <a:pt x="477" y="53"/>
                    <a:pt x="1" y="279"/>
                    <a:pt x="1" y="529"/>
                  </a:cubicBezTo>
                  <a:cubicBezTo>
                    <a:pt x="24" y="740"/>
                    <a:pt x="465" y="908"/>
                    <a:pt x="1035" y="908"/>
                  </a:cubicBezTo>
                  <a:cubicBezTo>
                    <a:pt x="1074" y="908"/>
                    <a:pt x="1114" y="907"/>
                    <a:pt x="1154" y="905"/>
                  </a:cubicBezTo>
                  <a:cubicBezTo>
                    <a:pt x="1780" y="880"/>
                    <a:pt x="2281" y="655"/>
                    <a:pt x="2281" y="404"/>
                  </a:cubicBezTo>
                  <a:cubicBezTo>
                    <a:pt x="2258" y="169"/>
                    <a:pt x="1795" y="1"/>
                    <a:pt x="12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8"/>
            <p:cNvSpPr/>
            <p:nvPr/>
          </p:nvSpPr>
          <p:spPr>
            <a:xfrm>
              <a:off x="7644863" y="2996408"/>
              <a:ext cx="185967" cy="72146"/>
            </a:xfrm>
            <a:custGeom>
              <a:rect b="b" l="l" r="r" t="t"/>
              <a:pathLst>
                <a:path extrusionOk="0" h="895" w="2307">
                  <a:moveTo>
                    <a:pt x="1341" y="0"/>
                  </a:moveTo>
                  <a:cubicBezTo>
                    <a:pt x="1272" y="0"/>
                    <a:pt x="1201" y="3"/>
                    <a:pt x="1128" y="9"/>
                  </a:cubicBezTo>
                  <a:cubicBezTo>
                    <a:pt x="502" y="34"/>
                    <a:pt x="1" y="259"/>
                    <a:pt x="26" y="510"/>
                  </a:cubicBezTo>
                  <a:cubicBezTo>
                    <a:pt x="26" y="732"/>
                    <a:pt x="437" y="895"/>
                    <a:pt x="966" y="895"/>
                  </a:cubicBezTo>
                  <a:cubicBezTo>
                    <a:pt x="1035" y="895"/>
                    <a:pt x="1106" y="892"/>
                    <a:pt x="1179" y="886"/>
                  </a:cubicBezTo>
                  <a:cubicBezTo>
                    <a:pt x="1805" y="861"/>
                    <a:pt x="2306" y="635"/>
                    <a:pt x="2281" y="385"/>
                  </a:cubicBezTo>
                  <a:cubicBezTo>
                    <a:pt x="2281" y="163"/>
                    <a:pt x="1870" y="0"/>
                    <a:pt x="13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7359984" y="2955942"/>
              <a:ext cx="183952" cy="72227"/>
            </a:xfrm>
            <a:custGeom>
              <a:rect b="b" l="l" r="r" t="t"/>
              <a:pathLst>
                <a:path extrusionOk="0" h="896" w="2282">
                  <a:moveTo>
                    <a:pt x="1340" y="1"/>
                  </a:moveTo>
                  <a:cubicBezTo>
                    <a:pt x="1272" y="1"/>
                    <a:pt x="1201" y="4"/>
                    <a:pt x="1129" y="10"/>
                  </a:cubicBezTo>
                  <a:cubicBezTo>
                    <a:pt x="502" y="35"/>
                    <a:pt x="1" y="260"/>
                    <a:pt x="1" y="511"/>
                  </a:cubicBezTo>
                  <a:cubicBezTo>
                    <a:pt x="23" y="732"/>
                    <a:pt x="437" y="895"/>
                    <a:pt x="949" y="895"/>
                  </a:cubicBezTo>
                  <a:cubicBezTo>
                    <a:pt x="1016" y="895"/>
                    <a:pt x="1084" y="893"/>
                    <a:pt x="1154" y="887"/>
                  </a:cubicBezTo>
                  <a:cubicBezTo>
                    <a:pt x="1780" y="862"/>
                    <a:pt x="2282" y="636"/>
                    <a:pt x="2282" y="385"/>
                  </a:cubicBezTo>
                  <a:cubicBezTo>
                    <a:pt x="2259" y="164"/>
                    <a:pt x="1865" y="1"/>
                    <a:pt x="13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8"/>
            <p:cNvSpPr/>
            <p:nvPr/>
          </p:nvSpPr>
          <p:spPr>
            <a:xfrm>
              <a:off x="6772088" y="2949331"/>
              <a:ext cx="121318" cy="92540"/>
            </a:xfrm>
            <a:custGeom>
              <a:rect b="b" l="l" r="r" t="t"/>
              <a:pathLst>
                <a:path extrusionOk="0" h="1148" w="1505">
                  <a:moveTo>
                    <a:pt x="1337" y="0"/>
                  </a:moveTo>
                  <a:cubicBezTo>
                    <a:pt x="1186" y="0"/>
                    <a:pt x="894" y="159"/>
                    <a:pt x="602" y="392"/>
                  </a:cubicBezTo>
                  <a:cubicBezTo>
                    <a:pt x="251" y="693"/>
                    <a:pt x="1" y="994"/>
                    <a:pt x="76" y="1119"/>
                  </a:cubicBezTo>
                  <a:cubicBezTo>
                    <a:pt x="95" y="1138"/>
                    <a:pt x="123" y="1147"/>
                    <a:pt x="160" y="1147"/>
                  </a:cubicBezTo>
                  <a:cubicBezTo>
                    <a:pt x="312" y="1147"/>
                    <a:pt x="599" y="986"/>
                    <a:pt x="903" y="743"/>
                  </a:cubicBezTo>
                  <a:cubicBezTo>
                    <a:pt x="1279" y="467"/>
                    <a:pt x="1504" y="142"/>
                    <a:pt x="1429" y="41"/>
                  </a:cubicBezTo>
                  <a:cubicBezTo>
                    <a:pt x="1412" y="13"/>
                    <a:pt x="1381" y="0"/>
                    <a:pt x="13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6877124" y="2949331"/>
              <a:ext cx="121318" cy="92540"/>
            </a:xfrm>
            <a:custGeom>
              <a:rect b="b" l="l" r="r" t="t"/>
              <a:pathLst>
                <a:path extrusionOk="0" h="1148" w="1505">
                  <a:moveTo>
                    <a:pt x="1338" y="0"/>
                  </a:moveTo>
                  <a:cubicBezTo>
                    <a:pt x="1187" y="0"/>
                    <a:pt x="894" y="159"/>
                    <a:pt x="602" y="392"/>
                  </a:cubicBezTo>
                  <a:cubicBezTo>
                    <a:pt x="251" y="693"/>
                    <a:pt x="1" y="994"/>
                    <a:pt x="101" y="1119"/>
                  </a:cubicBezTo>
                  <a:cubicBezTo>
                    <a:pt x="115" y="1138"/>
                    <a:pt x="140" y="1147"/>
                    <a:pt x="173" y="1147"/>
                  </a:cubicBezTo>
                  <a:cubicBezTo>
                    <a:pt x="312" y="1147"/>
                    <a:pt x="599" y="986"/>
                    <a:pt x="903" y="743"/>
                  </a:cubicBezTo>
                  <a:cubicBezTo>
                    <a:pt x="1279" y="467"/>
                    <a:pt x="1505" y="142"/>
                    <a:pt x="1429" y="41"/>
                  </a:cubicBezTo>
                  <a:cubicBezTo>
                    <a:pt x="1413" y="13"/>
                    <a:pt x="1381" y="0"/>
                    <a:pt x="1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7000378" y="2949331"/>
              <a:ext cx="121318" cy="92540"/>
            </a:xfrm>
            <a:custGeom>
              <a:rect b="b" l="l" r="r" t="t"/>
              <a:pathLst>
                <a:path extrusionOk="0" h="1148" w="1505">
                  <a:moveTo>
                    <a:pt x="1337" y="0"/>
                  </a:moveTo>
                  <a:cubicBezTo>
                    <a:pt x="1186" y="0"/>
                    <a:pt x="894" y="159"/>
                    <a:pt x="602" y="392"/>
                  </a:cubicBezTo>
                  <a:cubicBezTo>
                    <a:pt x="251" y="693"/>
                    <a:pt x="1" y="994"/>
                    <a:pt x="101" y="1119"/>
                  </a:cubicBezTo>
                  <a:cubicBezTo>
                    <a:pt x="115" y="1138"/>
                    <a:pt x="140" y="1147"/>
                    <a:pt x="173" y="1147"/>
                  </a:cubicBezTo>
                  <a:cubicBezTo>
                    <a:pt x="312" y="1147"/>
                    <a:pt x="599" y="986"/>
                    <a:pt x="903" y="743"/>
                  </a:cubicBezTo>
                  <a:cubicBezTo>
                    <a:pt x="1279" y="467"/>
                    <a:pt x="1504" y="142"/>
                    <a:pt x="1429" y="41"/>
                  </a:cubicBezTo>
                  <a:cubicBezTo>
                    <a:pt x="1412" y="13"/>
                    <a:pt x="1381" y="0"/>
                    <a:pt x="13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7091307" y="2949331"/>
              <a:ext cx="121318" cy="92540"/>
            </a:xfrm>
            <a:custGeom>
              <a:rect b="b" l="l" r="r" t="t"/>
              <a:pathLst>
                <a:path extrusionOk="0" h="1148" w="1505">
                  <a:moveTo>
                    <a:pt x="1315" y="0"/>
                  </a:moveTo>
                  <a:cubicBezTo>
                    <a:pt x="1171" y="0"/>
                    <a:pt x="894" y="159"/>
                    <a:pt x="602" y="392"/>
                  </a:cubicBezTo>
                  <a:cubicBezTo>
                    <a:pt x="226" y="693"/>
                    <a:pt x="0" y="994"/>
                    <a:pt x="76" y="1119"/>
                  </a:cubicBezTo>
                  <a:cubicBezTo>
                    <a:pt x="90" y="1138"/>
                    <a:pt x="116" y="1147"/>
                    <a:pt x="150" y="1147"/>
                  </a:cubicBezTo>
                  <a:cubicBezTo>
                    <a:pt x="295" y="1147"/>
                    <a:pt x="599" y="986"/>
                    <a:pt x="903" y="743"/>
                  </a:cubicBezTo>
                  <a:cubicBezTo>
                    <a:pt x="1254" y="467"/>
                    <a:pt x="1504" y="142"/>
                    <a:pt x="1404" y="41"/>
                  </a:cubicBezTo>
                  <a:cubicBezTo>
                    <a:pt x="1387" y="13"/>
                    <a:pt x="1357" y="0"/>
                    <a:pt x="13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6343801" y="2902094"/>
              <a:ext cx="293017" cy="103181"/>
            </a:xfrm>
            <a:custGeom>
              <a:rect b="b" l="l" r="r" t="t"/>
              <a:pathLst>
                <a:path extrusionOk="0" h="1280" w="3635">
                  <a:moveTo>
                    <a:pt x="1930" y="1"/>
                  </a:moveTo>
                  <a:lnTo>
                    <a:pt x="50" y="853"/>
                  </a:lnTo>
                  <a:cubicBezTo>
                    <a:pt x="0" y="878"/>
                    <a:pt x="0" y="953"/>
                    <a:pt x="50" y="978"/>
                  </a:cubicBezTo>
                  <a:cubicBezTo>
                    <a:pt x="726" y="1204"/>
                    <a:pt x="1348" y="1280"/>
                    <a:pt x="1881" y="1280"/>
                  </a:cubicBezTo>
                  <a:cubicBezTo>
                    <a:pt x="2712" y="1280"/>
                    <a:pt x="3325" y="1095"/>
                    <a:pt x="3584" y="1003"/>
                  </a:cubicBezTo>
                  <a:cubicBezTo>
                    <a:pt x="3634" y="978"/>
                    <a:pt x="3634" y="903"/>
                    <a:pt x="3584" y="878"/>
                  </a:cubicBezTo>
                  <a:lnTo>
                    <a:pt x="19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6489224" y="2661715"/>
              <a:ext cx="12253" cy="288987"/>
            </a:xfrm>
            <a:custGeom>
              <a:rect b="b" l="l" r="r" t="t"/>
              <a:pathLst>
                <a:path extrusionOk="0" h="3585" w="152">
                  <a:moveTo>
                    <a:pt x="76" y="0"/>
                  </a:moveTo>
                  <a:cubicBezTo>
                    <a:pt x="26" y="0"/>
                    <a:pt x="1" y="25"/>
                    <a:pt x="1" y="76"/>
                  </a:cubicBezTo>
                  <a:lnTo>
                    <a:pt x="1" y="3509"/>
                  </a:lnTo>
                  <a:cubicBezTo>
                    <a:pt x="1" y="3559"/>
                    <a:pt x="26" y="3584"/>
                    <a:pt x="76" y="3584"/>
                  </a:cubicBezTo>
                  <a:cubicBezTo>
                    <a:pt x="126" y="3584"/>
                    <a:pt x="151" y="3559"/>
                    <a:pt x="151" y="3509"/>
                  </a:cubicBezTo>
                  <a:lnTo>
                    <a:pt x="151" y="76"/>
                  </a:lnTo>
                  <a:cubicBezTo>
                    <a:pt x="151" y="25"/>
                    <a:pt x="126" y="0"/>
                    <a:pt x="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6420543" y="2593035"/>
              <a:ext cx="157673" cy="159688"/>
            </a:xfrm>
            <a:custGeom>
              <a:rect b="b" l="l" r="r" t="t"/>
              <a:pathLst>
                <a:path extrusionOk="0" h="1981" w="1956">
                  <a:moveTo>
                    <a:pt x="978" y="0"/>
                  </a:moveTo>
                  <a:cubicBezTo>
                    <a:pt x="427" y="0"/>
                    <a:pt x="1" y="451"/>
                    <a:pt x="1" y="1003"/>
                  </a:cubicBezTo>
                  <a:cubicBezTo>
                    <a:pt x="1" y="1554"/>
                    <a:pt x="427" y="1980"/>
                    <a:pt x="978" y="1980"/>
                  </a:cubicBezTo>
                  <a:cubicBezTo>
                    <a:pt x="1529" y="1980"/>
                    <a:pt x="1956" y="1554"/>
                    <a:pt x="1956" y="1003"/>
                  </a:cubicBezTo>
                  <a:cubicBezTo>
                    <a:pt x="1956" y="451"/>
                    <a:pt x="1529" y="0"/>
                    <a:pt x="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7390294" y="3289989"/>
              <a:ext cx="379915" cy="14268"/>
            </a:xfrm>
            <a:custGeom>
              <a:rect b="b" l="l" r="r" t="t"/>
              <a:pathLst>
                <a:path extrusionOk="0" h="177" w="4713">
                  <a:moveTo>
                    <a:pt x="101" y="1"/>
                  </a:moveTo>
                  <a:cubicBezTo>
                    <a:pt x="51" y="1"/>
                    <a:pt x="1" y="26"/>
                    <a:pt x="1" y="76"/>
                  </a:cubicBezTo>
                  <a:cubicBezTo>
                    <a:pt x="1" y="126"/>
                    <a:pt x="51" y="176"/>
                    <a:pt x="101" y="176"/>
                  </a:cubicBezTo>
                  <a:lnTo>
                    <a:pt x="4637" y="176"/>
                  </a:lnTo>
                  <a:cubicBezTo>
                    <a:pt x="4687" y="176"/>
                    <a:pt x="4713" y="126"/>
                    <a:pt x="4713" y="76"/>
                  </a:cubicBezTo>
                  <a:cubicBezTo>
                    <a:pt x="4713" y="26"/>
                    <a:pt x="4687" y="1"/>
                    <a:pt x="4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7390294" y="3352623"/>
              <a:ext cx="379915" cy="14268"/>
            </a:xfrm>
            <a:custGeom>
              <a:rect b="b" l="l" r="r" t="t"/>
              <a:pathLst>
                <a:path extrusionOk="0" h="177" w="4713">
                  <a:moveTo>
                    <a:pt x="101" y="1"/>
                  </a:moveTo>
                  <a:cubicBezTo>
                    <a:pt x="51" y="1"/>
                    <a:pt x="1" y="26"/>
                    <a:pt x="1" y="76"/>
                  </a:cubicBezTo>
                  <a:cubicBezTo>
                    <a:pt x="1" y="126"/>
                    <a:pt x="51" y="176"/>
                    <a:pt x="101" y="176"/>
                  </a:cubicBezTo>
                  <a:lnTo>
                    <a:pt x="4637" y="176"/>
                  </a:lnTo>
                  <a:cubicBezTo>
                    <a:pt x="4687" y="176"/>
                    <a:pt x="4713" y="126"/>
                    <a:pt x="4713" y="76"/>
                  </a:cubicBezTo>
                  <a:cubicBezTo>
                    <a:pt x="4713" y="26"/>
                    <a:pt x="4687" y="1"/>
                    <a:pt x="4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7390294" y="3413242"/>
              <a:ext cx="379915" cy="14268"/>
            </a:xfrm>
            <a:custGeom>
              <a:rect b="b" l="l" r="r" t="t"/>
              <a:pathLst>
                <a:path extrusionOk="0" h="177" w="4713">
                  <a:moveTo>
                    <a:pt x="101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151"/>
                    <a:pt x="51" y="176"/>
                    <a:pt x="101" y="176"/>
                  </a:cubicBezTo>
                  <a:lnTo>
                    <a:pt x="4637" y="176"/>
                  </a:lnTo>
                  <a:cubicBezTo>
                    <a:pt x="4687" y="176"/>
                    <a:pt x="4713" y="151"/>
                    <a:pt x="4713" y="101"/>
                  </a:cubicBezTo>
                  <a:cubicBezTo>
                    <a:pt x="4713" y="51"/>
                    <a:pt x="4687" y="1"/>
                    <a:pt x="4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7390294" y="3475876"/>
              <a:ext cx="379915" cy="14268"/>
            </a:xfrm>
            <a:custGeom>
              <a:rect b="b" l="l" r="r" t="t"/>
              <a:pathLst>
                <a:path extrusionOk="0" h="177" w="4713">
                  <a:moveTo>
                    <a:pt x="101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151"/>
                    <a:pt x="51" y="176"/>
                    <a:pt x="101" y="176"/>
                  </a:cubicBezTo>
                  <a:lnTo>
                    <a:pt x="4637" y="176"/>
                  </a:lnTo>
                  <a:cubicBezTo>
                    <a:pt x="4687" y="176"/>
                    <a:pt x="4713" y="151"/>
                    <a:pt x="4713" y="101"/>
                  </a:cubicBezTo>
                  <a:cubicBezTo>
                    <a:pt x="4713" y="51"/>
                    <a:pt x="4687" y="1"/>
                    <a:pt x="4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7103399" y="1424593"/>
              <a:ext cx="337514" cy="226030"/>
            </a:xfrm>
            <a:custGeom>
              <a:rect b="b" l="l" r="r" t="t"/>
              <a:pathLst>
                <a:path extrusionOk="0" h="2804" w="4187">
                  <a:moveTo>
                    <a:pt x="2939" y="1"/>
                  </a:moveTo>
                  <a:cubicBezTo>
                    <a:pt x="2613" y="1"/>
                    <a:pt x="2248" y="59"/>
                    <a:pt x="1881" y="134"/>
                  </a:cubicBezTo>
                  <a:cubicBezTo>
                    <a:pt x="778" y="360"/>
                    <a:pt x="1" y="1137"/>
                    <a:pt x="151" y="1839"/>
                  </a:cubicBezTo>
                  <a:cubicBezTo>
                    <a:pt x="273" y="2428"/>
                    <a:pt x="956" y="2804"/>
                    <a:pt x="1799" y="2804"/>
                  </a:cubicBezTo>
                  <a:cubicBezTo>
                    <a:pt x="1995" y="2804"/>
                    <a:pt x="2199" y="2783"/>
                    <a:pt x="2407" y="2741"/>
                  </a:cubicBezTo>
                  <a:cubicBezTo>
                    <a:pt x="3510" y="2515"/>
                    <a:pt x="4186" y="1763"/>
                    <a:pt x="4136" y="1037"/>
                  </a:cubicBezTo>
                  <a:cubicBezTo>
                    <a:pt x="4086" y="234"/>
                    <a:pt x="3590" y="1"/>
                    <a:pt x="2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7097353" y="1402022"/>
              <a:ext cx="345575" cy="220307"/>
            </a:xfrm>
            <a:custGeom>
              <a:rect b="b" l="l" r="r" t="t"/>
              <a:pathLst>
                <a:path extrusionOk="0" h="2733" w="4287">
                  <a:moveTo>
                    <a:pt x="2488" y="1"/>
                  </a:moveTo>
                  <a:cubicBezTo>
                    <a:pt x="2293" y="1"/>
                    <a:pt x="2088" y="21"/>
                    <a:pt x="1880" y="63"/>
                  </a:cubicBezTo>
                  <a:cubicBezTo>
                    <a:pt x="778" y="289"/>
                    <a:pt x="1" y="1066"/>
                    <a:pt x="151" y="1768"/>
                  </a:cubicBezTo>
                  <a:cubicBezTo>
                    <a:pt x="273" y="2357"/>
                    <a:pt x="956" y="2733"/>
                    <a:pt x="1799" y="2733"/>
                  </a:cubicBezTo>
                  <a:cubicBezTo>
                    <a:pt x="1994" y="2733"/>
                    <a:pt x="2199" y="2712"/>
                    <a:pt x="2407" y="2670"/>
                  </a:cubicBezTo>
                  <a:cubicBezTo>
                    <a:pt x="3509" y="2444"/>
                    <a:pt x="4286" y="1667"/>
                    <a:pt x="4136" y="966"/>
                  </a:cubicBezTo>
                  <a:cubicBezTo>
                    <a:pt x="4014" y="376"/>
                    <a:pt x="3331" y="1"/>
                    <a:pt x="2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7111541" y="1410325"/>
              <a:ext cx="311155" cy="198865"/>
            </a:xfrm>
            <a:custGeom>
              <a:rect b="b" l="l" r="r" t="t"/>
              <a:pathLst>
                <a:path extrusionOk="0" h="2467" w="3860">
                  <a:moveTo>
                    <a:pt x="2306" y="61"/>
                  </a:moveTo>
                  <a:cubicBezTo>
                    <a:pt x="2582" y="61"/>
                    <a:pt x="2832" y="111"/>
                    <a:pt x="3058" y="186"/>
                  </a:cubicBezTo>
                  <a:cubicBezTo>
                    <a:pt x="3434" y="336"/>
                    <a:pt x="3684" y="587"/>
                    <a:pt x="3734" y="863"/>
                  </a:cubicBezTo>
                  <a:cubicBezTo>
                    <a:pt x="3785" y="1163"/>
                    <a:pt x="3659" y="1489"/>
                    <a:pt x="3384" y="1765"/>
                  </a:cubicBezTo>
                  <a:cubicBezTo>
                    <a:pt x="3083" y="2041"/>
                    <a:pt x="2657" y="2241"/>
                    <a:pt x="2181" y="2341"/>
                  </a:cubicBezTo>
                  <a:cubicBezTo>
                    <a:pt x="1990" y="2381"/>
                    <a:pt x="1804" y="2401"/>
                    <a:pt x="1624" y="2401"/>
                  </a:cubicBezTo>
                  <a:cubicBezTo>
                    <a:pt x="1355" y="2401"/>
                    <a:pt x="1103" y="2356"/>
                    <a:pt x="877" y="2266"/>
                  </a:cubicBezTo>
                  <a:cubicBezTo>
                    <a:pt x="501" y="2141"/>
                    <a:pt x="251" y="1890"/>
                    <a:pt x="201" y="1589"/>
                  </a:cubicBezTo>
                  <a:cubicBezTo>
                    <a:pt x="75" y="988"/>
                    <a:pt x="752" y="311"/>
                    <a:pt x="1729" y="136"/>
                  </a:cubicBezTo>
                  <a:cubicBezTo>
                    <a:pt x="1930" y="86"/>
                    <a:pt x="2105" y="61"/>
                    <a:pt x="2306" y="61"/>
                  </a:cubicBezTo>
                  <a:close/>
                  <a:moveTo>
                    <a:pt x="2303" y="0"/>
                  </a:moveTo>
                  <a:cubicBezTo>
                    <a:pt x="2114" y="0"/>
                    <a:pt x="1920" y="21"/>
                    <a:pt x="1729" y="61"/>
                  </a:cubicBezTo>
                  <a:cubicBezTo>
                    <a:pt x="702" y="261"/>
                    <a:pt x="0" y="963"/>
                    <a:pt x="125" y="1615"/>
                  </a:cubicBezTo>
                  <a:cubicBezTo>
                    <a:pt x="201" y="1915"/>
                    <a:pt x="451" y="2191"/>
                    <a:pt x="852" y="2341"/>
                  </a:cubicBezTo>
                  <a:cubicBezTo>
                    <a:pt x="1078" y="2417"/>
                    <a:pt x="1353" y="2467"/>
                    <a:pt x="1629" y="2467"/>
                  </a:cubicBezTo>
                  <a:cubicBezTo>
                    <a:pt x="1830" y="2467"/>
                    <a:pt x="2005" y="2442"/>
                    <a:pt x="2206" y="2417"/>
                  </a:cubicBezTo>
                  <a:cubicBezTo>
                    <a:pt x="2682" y="2316"/>
                    <a:pt x="3133" y="2091"/>
                    <a:pt x="3434" y="1815"/>
                  </a:cubicBezTo>
                  <a:cubicBezTo>
                    <a:pt x="3734" y="1514"/>
                    <a:pt x="3860" y="1188"/>
                    <a:pt x="3810" y="863"/>
                  </a:cubicBezTo>
                  <a:cubicBezTo>
                    <a:pt x="3734" y="537"/>
                    <a:pt x="3484" y="286"/>
                    <a:pt x="3083" y="136"/>
                  </a:cubicBezTo>
                  <a:cubicBezTo>
                    <a:pt x="2857" y="46"/>
                    <a:pt x="2587" y="0"/>
                    <a:pt x="23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7998423" y="3381562"/>
              <a:ext cx="286972" cy="305754"/>
            </a:xfrm>
            <a:custGeom>
              <a:rect b="b" l="l" r="r" t="t"/>
              <a:pathLst>
                <a:path extrusionOk="0" h="3793" w="3560">
                  <a:moveTo>
                    <a:pt x="2291" y="1"/>
                  </a:moveTo>
                  <a:cubicBezTo>
                    <a:pt x="1731" y="1"/>
                    <a:pt x="1223" y="568"/>
                    <a:pt x="753" y="1196"/>
                  </a:cubicBezTo>
                  <a:cubicBezTo>
                    <a:pt x="76" y="2073"/>
                    <a:pt x="1" y="3176"/>
                    <a:pt x="577" y="3602"/>
                  </a:cubicBezTo>
                  <a:cubicBezTo>
                    <a:pt x="750" y="3732"/>
                    <a:pt x="957" y="3793"/>
                    <a:pt x="1179" y="3793"/>
                  </a:cubicBezTo>
                  <a:cubicBezTo>
                    <a:pt x="1729" y="3793"/>
                    <a:pt x="2376" y="3417"/>
                    <a:pt x="2858" y="2775"/>
                  </a:cubicBezTo>
                  <a:cubicBezTo>
                    <a:pt x="3560" y="1872"/>
                    <a:pt x="3560" y="870"/>
                    <a:pt x="3058" y="369"/>
                  </a:cubicBezTo>
                  <a:cubicBezTo>
                    <a:pt x="2791" y="109"/>
                    <a:pt x="2536" y="1"/>
                    <a:pt x="2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7976174" y="3377612"/>
              <a:ext cx="291002" cy="292372"/>
            </a:xfrm>
            <a:custGeom>
              <a:rect b="b" l="l" r="r" t="t"/>
              <a:pathLst>
                <a:path extrusionOk="0" h="3627" w="3610">
                  <a:moveTo>
                    <a:pt x="2443" y="1"/>
                  </a:moveTo>
                  <a:cubicBezTo>
                    <a:pt x="1895" y="1"/>
                    <a:pt x="1235" y="377"/>
                    <a:pt x="753" y="1019"/>
                  </a:cubicBezTo>
                  <a:cubicBezTo>
                    <a:pt x="76" y="1921"/>
                    <a:pt x="1" y="2999"/>
                    <a:pt x="577" y="3450"/>
                  </a:cubicBezTo>
                  <a:cubicBezTo>
                    <a:pt x="739" y="3570"/>
                    <a:pt x="936" y="3626"/>
                    <a:pt x="1151" y="3626"/>
                  </a:cubicBezTo>
                  <a:cubicBezTo>
                    <a:pt x="1702" y="3626"/>
                    <a:pt x="2371" y="3254"/>
                    <a:pt x="2858" y="2623"/>
                  </a:cubicBezTo>
                  <a:cubicBezTo>
                    <a:pt x="3535" y="1721"/>
                    <a:pt x="3610" y="643"/>
                    <a:pt x="3034" y="192"/>
                  </a:cubicBezTo>
                  <a:cubicBezTo>
                    <a:pt x="2868" y="62"/>
                    <a:pt x="2664" y="1"/>
                    <a:pt x="2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7986331" y="3389382"/>
              <a:ext cx="256662" cy="266416"/>
            </a:xfrm>
            <a:custGeom>
              <a:rect b="b" l="l" r="r" t="t"/>
              <a:pathLst>
                <a:path extrusionOk="0" h="3305" w="3184">
                  <a:moveTo>
                    <a:pt x="2256" y="66"/>
                  </a:moveTo>
                  <a:cubicBezTo>
                    <a:pt x="2444" y="66"/>
                    <a:pt x="2617" y="116"/>
                    <a:pt x="2757" y="222"/>
                  </a:cubicBezTo>
                  <a:cubicBezTo>
                    <a:pt x="2983" y="397"/>
                    <a:pt x="3108" y="723"/>
                    <a:pt x="3083" y="1124"/>
                  </a:cubicBezTo>
                  <a:cubicBezTo>
                    <a:pt x="3033" y="1525"/>
                    <a:pt x="2857" y="1951"/>
                    <a:pt x="2557" y="2352"/>
                  </a:cubicBezTo>
                  <a:cubicBezTo>
                    <a:pt x="2120" y="2916"/>
                    <a:pt x="1538" y="3255"/>
                    <a:pt x="1060" y="3255"/>
                  </a:cubicBezTo>
                  <a:cubicBezTo>
                    <a:pt x="880" y="3255"/>
                    <a:pt x="714" y="3207"/>
                    <a:pt x="577" y="3104"/>
                  </a:cubicBezTo>
                  <a:cubicBezTo>
                    <a:pt x="75" y="2728"/>
                    <a:pt x="151" y="1775"/>
                    <a:pt x="752" y="973"/>
                  </a:cubicBezTo>
                  <a:cubicBezTo>
                    <a:pt x="1185" y="396"/>
                    <a:pt x="1773" y="66"/>
                    <a:pt x="2256" y="66"/>
                  </a:cubicBezTo>
                  <a:close/>
                  <a:moveTo>
                    <a:pt x="2243" y="0"/>
                  </a:moveTo>
                  <a:cubicBezTo>
                    <a:pt x="1745" y="0"/>
                    <a:pt x="1148" y="335"/>
                    <a:pt x="702" y="923"/>
                  </a:cubicBezTo>
                  <a:cubicBezTo>
                    <a:pt x="75" y="1750"/>
                    <a:pt x="0" y="2753"/>
                    <a:pt x="527" y="3154"/>
                  </a:cubicBezTo>
                  <a:cubicBezTo>
                    <a:pt x="677" y="3254"/>
                    <a:pt x="852" y="3304"/>
                    <a:pt x="1053" y="3304"/>
                  </a:cubicBezTo>
                  <a:cubicBezTo>
                    <a:pt x="1554" y="3304"/>
                    <a:pt x="2181" y="2978"/>
                    <a:pt x="2607" y="2377"/>
                  </a:cubicBezTo>
                  <a:cubicBezTo>
                    <a:pt x="2908" y="1976"/>
                    <a:pt x="3108" y="1525"/>
                    <a:pt x="3133" y="1124"/>
                  </a:cubicBezTo>
                  <a:cubicBezTo>
                    <a:pt x="3183" y="698"/>
                    <a:pt x="3058" y="347"/>
                    <a:pt x="2782" y="171"/>
                  </a:cubicBezTo>
                  <a:cubicBezTo>
                    <a:pt x="2630" y="56"/>
                    <a:pt x="2445" y="0"/>
                    <a:pt x="22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7491299" y="1590972"/>
              <a:ext cx="175891" cy="175810"/>
            </a:xfrm>
            <a:custGeom>
              <a:rect b="b" l="l" r="r" t="t"/>
              <a:pathLst>
                <a:path extrusionOk="0" h="2181" w="2182">
                  <a:moveTo>
                    <a:pt x="1079" y="0"/>
                  </a:moveTo>
                  <a:lnTo>
                    <a:pt x="803" y="827"/>
                  </a:lnTo>
                  <a:lnTo>
                    <a:pt x="1" y="1128"/>
                  </a:lnTo>
                  <a:lnTo>
                    <a:pt x="828" y="1379"/>
                  </a:lnTo>
                  <a:lnTo>
                    <a:pt x="1129" y="2181"/>
                  </a:lnTo>
                  <a:lnTo>
                    <a:pt x="1379" y="1379"/>
                  </a:lnTo>
                  <a:lnTo>
                    <a:pt x="2181" y="1078"/>
                  </a:lnTo>
                  <a:lnTo>
                    <a:pt x="1379" y="802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7650909" y="3615251"/>
              <a:ext cx="177906" cy="175891"/>
            </a:xfrm>
            <a:custGeom>
              <a:rect b="b" l="l" r="r" t="t"/>
              <a:pathLst>
                <a:path extrusionOk="0" h="2182" w="2207">
                  <a:moveTo>
                    <a:pt x="1079" y="1"/>
                  </a:moveTo>
                  <a:lnTo>
                    <a:pt x="828" y="803"/>
                  </a:lnTo>
                  <a:lnTo>
                    <a:pt x="1" y="1104"/>
                  </a:lnTo>
                  <a:lnTo>
                    <a:pt x="828" y="1379"/>
                  </a:lnTo>
                  <a:lnTo>
                    <a:pt x="1129" y="2181"/>
                  </a:lnTo>
                  <a:lnTo>
                    <a:pt x="1379" y="1354"/>
                  </a:lnTo>
                  <a:lnTo>
                    <a:pt x="2206" y="1054"/>
                  </a:lnTo>
                  <a:lnTo>
                    <a:pt x="1379" y="803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6618524" y="3322314"/>
              <a:ext cx="175891" cy="177906"/>
            </a:xfrm>
            <a:custGeom>
              <a:rect b="b" l="l" r="r" t="t"/>
              <a:pathLst>
                <a:path extrusionOk="0" h="2207" w="2182">
                  <a:moveTo>
                    <a:pt x="1078" y="1"/>
                  </a:moveTo>
                  <a:lnTo>
                    <a:pt x="803" y="828"/>
                  </a:lnTo>
                  <a:lnTo>
                    <a:pt x="1" y="1129"/>
                  </a:lnTo>
                  <a:lnTo>
                    <a:pt x="828" y="1379"/>
                  </a:lnTo>
                  <a:lnTo>
                    <a:pt x="1129" y="2206"/>
                  </a:lnTo>
                  <a:lnTo>
                    <a:pt x="1379" y="1379"/>
                  </a:lnTo>
                  <a:lnTo>
                    <a:pt x="2181" y="1079"/>
                  </a:lnTo>
                  <a:lnTo>
                    <a:pt x="1354" y="828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6588214" y="1639419"/>
              <a:ext cx="175891" cy="175891"/>
            </a:xfrm>
            <a:custGeom>
              <a:rect b="b" l="l" r="r" t="t"/>
              <a:pathLst>
                <a:path extrusionOk="0" h="2182" w="2182">
                  <a:moveTo>
                    <a:pt x="1079" y="1"/>
                  </a:moveTo>
                  <a:lnTo>
                    <a:pt x="803" y="828"/>
                  </a:lnTo>
                  <a:lnTo>
                    <a:pt x="1" y="1103"/>
                  </a:lnTo>
                  <a:lnTo>
                    <a:pt x="828" y="1379"/>
                  </a:lnTo>
                  <a:lnTo>
                    <a:pt x="1129" y="2181"/>
                  </a:lnTo>
                  <a:lnTo>
                    <a:pt x="1379" y="1354"/>
                  </a:lnTo>
                  <a:lnTo>
                    <a:pt x="2181" y="1078"/>
                  </a:lnTo>
                  <a:lnTo>
                    <a:pt x="1354" y="803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6968053" y="2104136"/>
              <a:ext cx="145582" cy="145501"/>
            </a:xfrm>
            <a:custGeom>
              <a:rect b="b" l="l" r="r" t="t"/>
              <a:pathLst>
                <a:path extrusionOk="0" h="1805" w="1806">
                  <a:moveTo>
                    <a:pt x="527" y="0"/>
                  </a:moveTo>
                  <a:lnTo>
                    <a:pt x="527" y="251"/>
                  </a:lnTo>
                  <a:lnTo>
                    <a:pt x="276" y="251"/>
                  </a:lnTo>
                  <a:lnTo>
                    <a:pt x="276" y="501"/>
                  </a:lnTo>
                  <a:lnTo>
                    <a:pt x="26" y="501"/>
                  </a:lnTo>
                  <a:lnTo>
                    <a:pt x="1" y="1278"/>
                  </a:lnTo>
                  <a:lnTo>
                    <a:pt x="276" y="1278"/>
                  </a:lnTo>
                  <a:lnTo>
                    <a:pt x="251" y="1529"/>
                  </a:lnTo>
                  <a:lnTo>
                    <a:pt x="527" y="1529"/>
                  </a:lnTo>
                  <a:lnTo>
                    <a:pt x="527" y="1805"/>
                  </a:lnTo>
                  <a:lnTo>
                    <a:pt x="1805" y="1805"/>
                  </a:lnTo>
                  <a:lnTo>
                    <a:pt x="1805" y="777"/>
                  </a:lnTo>
                  <a:lnTo>
                    <a:pt x="1028" y="777"/>
                  </a:lnTo>
                  <a:lnTo>
                    <a:pt x="1028" y="1028"/>
                  </a:lnTo>
                  <a:lnTo>
                    <a:pt x="1304" y="1028"/>
                  </a:lnTo>
                  <a:lnTo>
                    <a:pt x="1279" y="1554"/>
                  </a:lnTo>
                  <a:lnTo>
                    <a:pt x="778" y="1554"/>
                  </a:lnTo>
                  <a:lnTo>
                    <a:pt x="778" y="1278"/>
                  </a:lnTo>
                  <a:lnTo>
                    <a:pt x="527" y="1278"/>
                  </a:lnTo>
                  <a:lnTo>
                    <a:pt x="527" y="526"/>
                  </a:lnTo>
                  <a:lnTo>
                    <a:pt x="778" y="526"/>
                  </a:lnTo>
                  <a:lnTo>
                    <a:pt x="778" y="251"/>
                  </a:lnTo>
                  <a:lnTo>
                    <a:pt x="1805" y="276"/>
                  </a:lnTo>
                  <a:lnTo>
                    <a:pt x="1805" y="25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7133709" y="2106151"/>
              <a:ext cx="145582" cy="145501"/>
            </a:xfrm>
            <a:custGeom>
              <a:rect b="b" l="l" r="r" t="t"/>
              <a:pathLst>
                <a:path extrusionOk="0" h="1805" w="1806">
                  <a:moveTo>
                    <a:pt x="1028" y="251"/>
                  </a:moveTo>
                  <a:lnTo>
                    <a:pt x="1028" y="501"/>
                  </a:lnTo>
                  <a:lnTo>
                    <a:pt x="1304" y="526"/>
                  </a:lnTo>
                  <a:lnTo>
                    <a:pt x="1279" y="1028"/>
                  </a:lnTo>
                  <a:lnTo>
                    <a:pt x="527" y="1028"/>
                  </a:lnTo>
                  <a:lnTo>
                    <a:pt x="527" y="501"/>
                  </a:lnTo>
                  <a:lnTo>
                    <a:pt x="778" y="501"/>
                  </a:lnTo>
                  <a:lnTo>
                    <a:pt x="778" y="251"/>
                  </a:lnTo>
                  <a:close/>
                  <a:moveTo>
                    <a:pt x="527" y="0"/>
                  </a:moveTo>
                  <a:lnTo>
                    <a:pt x="527" y="251"/>
                  </a:lnTo>
                  <a:lnTo>
                    <a:pt x="276" y="251"/>
                  </a:lnTo>
                  <a:lnTo>
                    <a:pt x="276" y="501"/>
                  </a:lnTo>
                  <a:lnTo>
                    <a:pt x="1" y="501"/>
                  </a:lnTo>
                  <a:lnTo>
                    <a:pt x="1" y="1780"/>
                  </a:lnTo>
                  <a:lnTo>
                    <a:pt x="502" y="1780"/>
                  </a:lnTo>
                  <a:lnTo>
                    <a:pt x="527" y="1278"/>
                  </a:lnTo>
                  <a:lnTo>
                    <a:pt x="1279" y="1278"/>
                  </a:lnTo>
                  <a:lnTo>
                    <a:pt x="1279" y="1805"/>
                  </a:lnTo>
                  <a:lnTo>
                    <a:pt x="1805" y="1805"/>
                  </a:lnTo>
                  <a:lnTo>
                    <a:pt x="1805" y="526"/>
                  </a:lnTo>
                  <a:lnTo>
                    <a:pt x="1555" y="526"/>
                  </a:lnTo>
                  <a:lnTo>
                    <a:pt x="1555" y="251"/>
                  </a:lnTo>
                  <a:lnTo>
                    <a:pt x="1304" y="251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7299364" y="2106151"/>
              <a:ext cx="145582" cy="147516"/>
            </a:xfrm>
            <a:custGeom>
              <a:rect b="b" l="l" r="r" t="t"/>
              <a:pathLst>
                <a:path extrusionOk="0" h="1830" w="1806">
                  <a:moveTo>
                    <a:pt x="1" y="0"/>
                  </a:moveTo>
                  <a:lnTo>
                    <a:pt x="1" y="1805"/>
                  </a:lnTo>
                  <a:lnTo>
                    <a:pt x="502" y="1805"/>
                  </a:lnTo>
                  <a:lnTo>
                    <a:pt x="527" y="777"/>
                  </a:lnTo>
                  <a:lnTo>
                    <a:pt x="778" y="777"/>
                  </a:lnTo>
                  <a:lnTo>
                    <a:pt x="778" y="1303"/>
                  </a:lnTo>
                  <a:lnTo>
                    <a:pt x="1029" y="1303"/>
                  </a:lnTo>
                  <a:lnTo>
                    <a:pt x="1029" y="777"/>
                  </a:lnTo>
                  <a:lnTo>
                    <a:pt x="1279" y="777"/>
                  </a:lnTo>
                  <a:lnTo>
                    <a:pt x="1279" y="1805"/>
                  </a:lnTo>
                  <a:lnTo>
                    <a:pt x="1780" y="1830"/>
                  </a:lnTo>
                  <a:lnTo>
                    <a:pt x="1805" y="25"/>
                  </a:lnTo>
                  <a:lnTo>
                    <a:pt x="1304" y="25"/>
                  </a:lnTo>
                  <a:lnTo>
                    <a:pt x="1304" y="276"/>
                  </a:lnTo>
                  <a:lnTo>
                    <a:pt x="1029" y="276"/>
                  </a:lnTo>
                  <a:lnTo>
                    <a:pt x="1029" y="526"/>
                  </a:lnTo>
                  <a:lnTo>
                    <a:pt x="778" y="526"/>
                  </a:lnTo>
                  <a:lnTo>
                    <a:pt x="778" y="276"/>
                  </a:lnTo>
                  <a:lnTo>
                    <a:pt x="527" y="276"/>
                  </a:lnTo>
                  <a:lnTo>
                    <a:pt x="527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7465101" y="2108166"/>
              <a:ext cx="145501" cy="145501"/>
            </a:xfrm>
            <a:custGeom>
              <a:rect b="b" l="l" r="r" t="t"/>
              <a:pathLst>
                <a:path extrusionOk="0" h="1805" w="1805">
                  <a:moveTo>
                    <a:pt x="0" y="0"/>
                  </a:moveTo>
                  <a:lnTo>
                    <a:pt x="0" y="1805"/>
                  </a:lnTo>
                  <a:lnTo>
                    <a:pt x="1780" y="1805"/>
                  </a:lnTo>
                  <a:lnTo>
                    <a:pt x="1780" y="1554"/>
                  </a:lnTo>
                  <a:lnTo>
                    <a:pt x="501" y="1554"/>
                  </a:lnTo>
                  <a:lnTo>
                    <a:pt x="501" y="1028"/>
                  </a:lnTo>
                  <a:lnTo>
                    <a:pt x="1529" y="1053"/>
                  </a:lnTo>
                  <a:lnTo>
                    <a:pt x="1529" y="777"/>
                  </a:lnTo>
                  <a:lnTo>
                    <a:pt x="526" y="777"/>
                  </a:lnTo>
                  <a:lnTo>
                    <a:pt x="526" y="251"/>
                  </a:lnTo>
                  <a:lnTo>
                    <a:pt x="1805" y="276"/>
                  </a:lnTo>
                  <a:lnTo>
                    <a:pt x="1805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6966038" y="2302114"/>
              <a:ext cx="145582" cy="145501"/>
            </a:xfrm>
            <a:custGeom>
              <a:rect b="b" l="l" r="r" t="t"/>
              <a:pathLst>
                <a:path extrusionOk="0" h="1805" w="1806">
                  <a:moveTo>
                    <a:pt x="1304" y="276"/>
                  </a:moveTo>
                  <a:lnTo>
                    <a:pt x="1304" y="1554"/>
                  </a:lnTo>
                  <a:lnTo>
                    <a:pt x="527" y="1554"/>
                  </a:lnTo>
                  <a:lnTo>
                    <a:pt x="527" y="276"/>
                  </a:lnTo>
                  <a:close/>
                  <a:moveTo>
                    <a:pt x="276" y="0"/>
                  </a:moveTo>
                  <a:lnTo>
                    <a:pt x="276" y="251"/>
                  </a:lnTo>
                  <a:lnTo>
                    <a:pt x="26" y="251"/>
                  </a:lnTo>
                  <a:lnTo>
                    <a:pt x="1" y="1554"/>
                  </a:lnTo>
                  <a:lnTo>
                    <a:pt x="276" y="1554"/>
                  </a:lnTo>
                  <a:lnTo>
                    <a:pt x="276" y="1805"/>
                  </a:lnTo>
                  <a:lnTo>
                    <a:pt x="1554" y="1805"/>
                  </a:lnTo>
                  <a:lnTo>
                    <a:pt x="1554" y="1554"/>
                  </a:lnTo>
                  <a:lnTo>
                    <a:pt x="1805" y="1554"/>
                  </a:lnTo>
                  <a:lnTo>
                    <a:pt x="1805" y="276"/>
                  </a:lnTo>
                  <a:lnTo>
                    <a:pt x="1554" y="276"/>
                  </a:lnTo>
                  <a:lnTo>
                    <a:pt x="1554" y="25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7131693" y="2304129"/>
              <a:ext cx="145582" cy="145501"/>
            </a:xfrm>
            <a:custGeom>
              <a:rect b="b" l="l" r="r" t="t"/>
              <a:pathLst>
                <a:path extrusionOk="0" h="1805" w="1806">
                  <a:moveTo>
                    <a:pt x="26" y="0"/>
                  </a:moveTo>
                  <a:lnTo>
                    <a:pt x="1" y="1028"/>
                  </a:lnTo>
                  <a:lnTo>
                    <a:pt x="276" y="1028"/>
                  </a:lnTo>
                  <a:lnTo>
                    <a:pt x="276" y="1278"/>
                  </a:lnTo>
                  <a:lnTo>
                    <a:pt x="527" y="1278"/>
                  </a:lnTo>
                  <a:lnTo>
                    <a:pt x="527" y="1529"/>
                  </a:lnTo>
                  <a:lnTo>
                    <a:pt x="778" y="1554"/>
                  </a:lnTo>
                  <a:lnTo>
                    <a:pt x="778" y="1805"/>
                  </a:lnTo>
                  <a:lnTo>
                    <a:pt x="1028" y="1805"/>
                  </a:lnTo>
                  <a:lnTo>
                    <a:pt x="1028" y="1554"/>
                  </a:lnTo>
                  <a:lnTo>
                    <a:pt x="1279" y="1554"/>
                  </a:lnTo>
                  <a:lnTo>
                    <a:pt x="1279" y="1278"/>
                  </a:lnTo>
                  <a:lnTo>
                    <a:pt x="1555" y="1304"/>
                  </a:lnTo>
                  <a:lnTo>
                    <a:pt x="1555" y="1028"/>
                  </a:lnTo>
                  <a:lnTo>
                    <a:pt x="1805" y="1028"/>
                  </a:lnTo>
                  <a:lnTo>
                    <a:pt x="1805" y="0"/>
                  </a:lnTo>
                  <a:lnTo>
                    <a:pt x="1304" y="0"/>
                  </a:lnTo>
                  <a:lnTo>
                    <a:pt x="1304" y="777"/>
                  </a:lnTo>
                  <a:lnTo>
                    <a:pt x="1028" y="777"/>
                  </a:lnTo>
                  <a:lnTo>
                    <a:pt x="1028" y="1028"/>
                  </a:lnTo>
                  <a:lnTo>
                    <a:pt x="778" y="1028"/>
                  </a:lnTo>
                  <a:lnTo>
                    <a:pt x="778" y="777"/>
                  </a:lnTo>
                  <a:lnTo>
                    <a:pt x="527" y="77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7297349" y="2306144"/>
              <a:ext cx="145582" cy="145501"/>
            </a:xfrm>
            <a:custGeom>
              <a:rect b="b" l="l" r="r" t="t"/>
              <a:pathLst>
                <a:path extrusionOk="0" h="1805" w="1806">
                  <a:moveTo>
                    <a:pt x="26" y="0"/>
                  </a:moveTo>
                  <a:lnTo>
                    <a:pt x="1" y="1780"/>
                  </a:lnTo>
                  <a:lnTo>
                    <a:pt x="1805" y="1805"/>
                  </a:lnTo>
                  <a:lnTo>
                    <a:pt x="1805" y="1554"/>
                  </a:lnTo>
                  <a:lnTo>
                    <a:pt x="527" y="1529"/>
                  </a:lnTo>
                  <a:lnTo>
                    <a:pt x="527" y="1028"/>
                  </a:lnTo>
                  <a:lnTo>
                    <a:pt x="1555" y="1028"/>
                  </a:lnTo>
                  <a:lnTo>
                    <a:pt x="1555" y="777"/>
                  </a:lnTo>
                  <a:lnTo>
                    <a:pt x="527" y="752"/>
                  </a:lnTo>
                  <a:lnTo>
                    <a:pt x="527" y="251"/>
                  </a:lnTo>
                  <a:lnTo>
                    <a:pt x="1805" y="251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7463085" y="2306144"/>
              <a:ext cx="145501" cy="147516"/>
            </a:xfrm>
            <a:custGeom>
              <a:rect b="b" l="l" r="r" t="t"/>
              <a:pathLst>
                <a:path extrusionOk="0" h="1830" w="1805">
                  <a:moveTo>
                    <a:pt x="1278" y="251"/>
                  </a:moveTo>
                  <a:lnTo>
                    <a:pt x="1278" y="702"/>
                  </a:lnTo>
                  <a:lnTo>
                    <a:pt x="1028" y="702"/>
                  </a:lnTo>
                  <a:lnTo>
                    <a:pt x="1003" y="928"/>
                  </a:lnTo>
                  <a:lnTo>
                    <a:pt x="501" y="928"/>
                  </a:lnTo>
                  <a:lnTo>
                    <a:pt x="526" y="276"/>
                  </a:lnTo>
                  <a:lnTo>
                    <a:pt x="1278" y="251"/>
                  </a:lnTo>
                  <a:close/>
                  <a:moveTo>
                    <a:pt x="0" y="0"/>
                  </a:moveTo>
                  <a:lnTo>
                    <a:pt x="0" y="1805"/>
                  </a:lnTo>
                  <a:lnTo>
                    <a:pt x="501" y="1805"/>
                  </a:lnTo>
                  <a:lnTo>
                    <a:pt x="501" y="1304"/>
                  </a:lnTo>
                  <a:lnTo>
                    <a:pt x="777" y="1304"/>
                  </a:lnTo>
                  <a:lnTo>
                    <a:pt x="777" y="1554"/>
                  </a:lnTo>
                  <a:lnTo>
                    <a:pt x="1028" y="1554"/>
                  </a:lnTo>
                  <a:lnTo>
                    <a:pt x="1028" y="1805"/>
                  </a:lnTo>
                  <a:lnTo>
                    <a:pt x="1779" y="1830"/>
                  </a:lnTo>
                  <a:lnTo>
                    <a:pt x="1805" y="1554"/>
                  </a:lnTo>
                  <a:lnTo>
                    <a:pt x="1529" y="1554"/>
                  </a:lnTo>
                  <a:lnTo>
                    <a:pt x="1529" y="1304"/>
                  </a:lnTo>
                  <a:lnTo>
                    <a:pt x="1278" y="1304"/>
                  </a:lnTo>
                  <a:lnTo>
                    <a:pt x="1278" y="1053"/>
                  </a:lnTo>
                  <a:lnTo>
                    <a:pt x="1805" y="1053"/>
                  </a:lnTo>
                  <a:lnTo>
                    <a:pt x="1805" y="276"/>
                  </a:lnTo>
                  <a:lnTo>
                    <a:pt x="1554" y="276"/>
                  </a:lnTo>
                  <a:lnTo>
                    <a:pt x="1554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9"/>
          <p:cNvSpPr txBox="1"/>
          <p:nvPr>
            <p:ph type="title"/>
          </p:nvPr>
        </p:nvSpPr>
        <p:spPr>
          <a:xfrm>
            <a:off x="720000" y="4450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НАША КОМАНДА</a:t>
            </a:r>
            <a:endParaRPr/>
          </a:p>
        </p:txBody>
      </p:sp>
      <p:grpSp>
        <p:nvGrpSpPr>
          <p:cNvPr id="379" name="Google Shape;379;p29"/>
          <p:cNvGrpSpPr/>
          <p:nvPr/>
        </p:nvGrpSpPr>
        <p:grpSpPr>
          <a:xfrm flipH="1" rot="10800000">
            <a:off x="2648049" y="1490693"/>
            <a:ext cx="779013" cy="835704"/>
            <a:chOff x="1377750" y="1690325"/>
            <a:chExt cx="771300" cy="771300"/>
          </a:xfrm>
        </p:grpSpPr>
        <p:sp>
          <p:nvSpPr>
            <p:cNvPr id="380" name="Google Shape;380;p29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29"/>
          <p:cNvSpPr txBox="1"/>
          <p:nvPr/>
        </p:nvSpPr>
        <p:spPr>
          <a:xfrm>
            <a:off x="2014575" y="3329434"/>
            <a:ext cx="2046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Ермолаева Алена</a:t>
            </a: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86" name="Google Shape;386;p29"/>
          <p:cNvSpPr txBox="1"/>
          <p:nvPr/>
        </p:nvSpPr>
        <p:spPr>
          <a:xfrm>
            <a:off x="2014575" y="3802247"/>
            <a:ext cx="20460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программист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387" name="Google Shape;387;p29"/>
          <p:cNvGrpSpPr/>
          <p:nvPr/>
        </p:nvGrpSpPr>
        <p:grpSpPr>
          <a:xfrm flipH="1" rot="10800000">
            <a:off x="6289839" y="1874844"/>
            <a:ext cx="667869" cy="667869"/>
            <a:chOff x="1377750" y="1690325"/>
            <a:chExt cx="771300" cy="771300"/>
          </a:xfrm>
        </p:grpSpPr>
        <p:sp>
          <p:nvSpPr>
            <p:cNvPr id="388" name="Google Shape;388;p29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9"/>
          <p:cNvSpPr txBox="1"/>
          <p:nvPr/>
        </p:nvSpPr>
        <p:spPr>
          <a:xfrm>
            <a:off x="5648550" y="3352525"/>
            <a:ext cx="20460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Ушаков Александр</a:t>
            </a: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94" name="Google Shape;394;p29"/>
          <p:cNvSpPr txBox="1"/>
          <p:nvPr/>
        </p:nvSpPr>
        <p:spPr>
          <a:xfrm>
            <a:off x="5746724" y="3858939"/>
            <a:ext cx="1754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программист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395" name="Google Shape;395;p29"/>
          <p:cNvCxnSpPr>
            <a:stCxn id="385" idx="0"/>
          </p:cNvCxnSpPr>
          <p:nvPr/>
        </p:nvCxnSpPr>
        <p:spPr>
          <a:xfrm rot="10800000">
            <a:off x="3037575" y="2326534"/>
            <a:ext cx="0" cy="1002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396" name="Google Shape;396;p29"/>
          <p:cNvCxnSpPr>
            <a:stCxn id="393" idx="0"/>
          </p:cNvCxnSpPr>
          <p:nvPr/>
        </p:nvCxnSpPr>
        <p:spPr>
          <a:xfrm rot="10800000">
            <a:off x="6671550" y="2550925"/>
            <a:ext cx="0" cy="801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diamond"/>
            <a:tailEnd len="med" w="med" type="none"/>
          </a:ln>
        </p:spPr>
      </p:cxnSp>
      <p:grpSp>
        <p:nvGrpSpPr>
          <p:cNvPr id="397" name="Google Shape;397;p29"/>
          <p:cNvGrpSpPr/>
          <p:nvPr/>
        </p:nvGrpSpPr>
        <p:grpSpPr>
          <a:xfrm>
            <a:off x="6410214" y="2000603"/>
            <a:ext cx="427092" cy="426809"/>
            <a:chOff x="5593575" y="2224975"/>
            <a:chExt cx="376525" cy="376275"/>
          </a:xfrm>
        </p:grpSpPr>
        <p:sp>
          <p:nvSpPr>
            <p:cNvPr id="398" name="Google Shape;398;p29"/>
            <p:cNvSpPr/>
            <p:nvPr/>
          </p:nvSpPr>
          <p:spPr>
            <a:xfrm>
              <a:off x="5593575" y="2254625"/>
              <a:ext cx="36600" cy="22325"/>
            </a:xfrm>
            <a:custGeom>
              <a:rect b="b" l="l" r="r" t="t"/>
              <a:pathLst>
                <a:path extrusionOk="0" h="893" w="1464">
                  <a:moveTo>
                    <a:pt x="429" y="1"/>
                  </a:moveTo>
                  <a:cubicBezTo>
                    <a:pt x="197" y="1"/>
                    <a:pt x="1" y="197"/>
                    <a:pt x="1" y="447"/>
                  </a:cubicBezTo>
                  <a:cubicBezTo>
                    <a:pt x="1" y="697"/>
                    <a:pt x="197" y="893"/>
                    <a:pt x="429" y="893"/>
                  </a:cubicBezTo>
                  <a:lnTo>
                    <a:pt x="1018" y="893"/>
                  </a:lnTo>
                  <a:cubicBezTo>
                    <a:pt x="1268" y="893"/>
                    <a:pt x="1464" y="697"/>
                    <a:pt x="1464" y="447"/>
                  </a:cubicBezTo>
                  <a:cubicBezTo>
                    <a:pt x="1464" y="197"/>
                    <a:pt x="1268" y="1"/>
                    <a:pt x="1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5622575" y="2224975"/>
              <a:ext cx="31700" cy="29675"/>
            </a:xfrm>
            <a:custGeom>
              <a:rect b="b" l="l" r="r" t="t"/>
              <a:pathLst>
                <a:path extrusionOk="0" h="1187" w="1268">
                  <a:moveTo>
                    <a:pt x="482" y="0"/>
                  </a:moveTo>
                  <a:cubicBezTo>
                    <a:pt x="371" y="0"/>
                    <a:pt x="259" y="45"/>
                    <a:pt x="179" y="134"/>
                  </a:cubicBezTo>
                  <a:cubicBezTo>
                    <a:pt x="1" y="295"/>
                    <a:pt x="1" y="580"/>
                    <a:pt x="179" y="758"/>
                  </a:cubicBezTo>
                  <a:lnTo>
                    <a:pt x="465" y="1044"/>
                  </a:lnTo>
                  <a:cubicBezTo>
                    <a:pt x="554" y="1133"/>
                    <a:pt x="661" y="1187"/>
                    <a:pt x="768" y="1187"/>
                  </a:cubicBezTo>
                  <a:cubicBezTo>
                    <a:pt x="893" y="1187"/>
                    <a:pt x="1000" y="1133"/>
                    <a:pt x="1089" y="1044"/>
                  </a:cubicBezTo>
                  <a:cubicBezTo>
                    <a:pt x="1267" y="883"/>
                    <a:pt x="1267" y="598"/>
                    <a:pt x="1089" y="419"/>
                  </a:cubicBezTo>
                  <a:lnTo>
                    <a:pt x="786" y="134"/>
                  </a:lnTo>
                  <a:cubicBezTo>
                    <a:pt x="705" y="45"/>
                    <a:pt x="594" y="0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5622575" y="2277150"/>
              <a:ext cx="31700" cy="29700"/>
            </a:xfrm>
            <a:custGeom>
              <a:rect b="b" l="l" r="r" t="t"/>
              <a:pathLst>
                <a:path extrusionOk="0" h="1188" w="1268">
                  <a:moveTo>
                    <a:pt x="777" y="1"/>
                  </a:moveTo>
                  <a:cubicBezTo>
                    <a:pt x="665" y="1"/>
                    <a:pt x="554" y="45"/>
                    <a:pt x="465" y="135"/>
                  </a:cubicBezTo>
                  <a:lnTo>
                    <a:pt x="179" y="420"/>
                  </a:lnTo>
                  <a:cubicBezTo>
                    <a:pt x="1" y="598"/>
                    <a:pt x="1" y="884"/>
                    <a:pt x="179" y="1045"/>
                  </a:cubicBezTo>
                  <a:cubicBezTo>
                    <a:pt x="250" y="1134"/>
                    <a:pt x="375" y="1187"/>
                    <a:pt x="482" y="1187"/>
                  </a:cubicBezTo>
                  <a:cubicBezTo>
                    <a:pt x="589" y="1187"/>
                    <a:pt x="714" y="1134"/>
                    <a:pt x="786" y="1045"/>
                  </a:cubicBezTo>
                  <a:lnTo>
                    <a:pt x="1089" y="759"/>
                  </a:lnTo>
                  <a:cubicBezTo>
                    <a:pt x="1267" y="581"/>
                    <a:pt x="1267" y="313"/>
                    <a:pt x="1089" y="135"/>
                  </a:cubicBezTo>
                  <a:cubicBezTo>
                    <a:pt x="1000" y="45"/>
                    <a:pt x="888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5612325" y="2254625"/>
              <a:ext cx="188700" cy="223950"/>
            </a:xfrm>
            <a:custGeom>
              <a:rect b="b" l="l" r="r" t="t"/>
              <a:pathLst>
                <a:path extrusionOk="0" h="8958" w="7548">
                  <a:moveTo>
                    <a:pt x="2052" y="1"/>
                  </a:moveTo>
                  <a:cubicBezTo>
                    <a:pt x="1802" y="1"/>
                    <a:pt x="1606" y="197"/>
                    <a:pt x="1606" y="447"/>
                  </a:cubicBezTo>
                  <a:cubicBezTo>
                    <a:pt x="1606" y="697"/>
                    <a:pt x="1802" y="893"/>
                    <a:pt x="2052" y="893"/>
                  </a:cubicBezTo>
                  <a:lnTo>
                    <a:pt x="2944" y="893"/>
                  </a:lnTo>
                  <a:cubicBezTo>
                    <a:pt x="3176" y="893"/>
                    <a:pt x="3372" y="1089"/>
                    <a:pt x="3372" y="1339"/>
                  </a:cubicBezTo>
                  <a:lnTo>
                    <a:pt x="3372" y="1803"/>
                  </a:lnTo>
                  <a:cubicBezTo>
                    <a:pt x="1481" y="2017"/>
                    <a:pt x="0" y="3641"/>
                    <a:pt x="0" y="5585"/>
                  </a:cubicBezTo>
                  <a:cubicBezTo>
                    <a:pt x="0" y="6531"/>
                    <a:pt x="339" y="7423"/>
                    <a:pt x="946" y="8119"/>
                  </a:cubicBezTo>
                  <a:cubicBezTo>
                    <a:pt x="1249" y="8458"/>
                    <a:pt x="1624" y="8744"/>
                    <a:pt x="2016" y="8958"/>
                  </a:cubicBezTo>
                  <a:cubicBezTo>
                    <a:pt x="2391" y="6585"/>
                    <a:pt x="4461" y="4765"/>
                    <a:pt x="6959" y="4765"/>
                  </a:cubicBezTo>
                  <a:lnTo>
                    <a:pt x="7548" y="4765"/>
                  </a:lnTo>
                  <a:cubicBezTo>
                    <a:pt x="7191" y="3195"/>
                    <a:pt x="5888" y="1981"/>
                    <a:pt x="4265" y="1803"/>
                  </a:cubicBezTo>
                  <a:lnTo>
                    <a:pt x="4265" y="1339"/>
                  </a:lnTo>
                  <a:cubicBezTo>
                    <a:pt x="4265" y="607"/>
                    <a:pt x="3658" y="1"/>
                    <a:pt x="2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5683250" y="2310825"/>
              <a:ext cx="286850" cy="290425"/>
            </a:xfrm>
            <a:custGeom>
              <a:rect b="b" l="l" r="r" t="t"/>
              <a:pathLst>
                <a:path extrusionOk="0" h="11617" w="11474">
                  <a:moveTo>
                    <a:pt x="7209" y="5157"/>
                  </a:moveTo>
                  <a:cubicBezTo>
                    <a:pt x="8333" y="5157"/>
                    <a:pt x="9261" y="6085"/>
                    <a:pt x="9261" y="7209"/>
                  </a:cubicBezTo>
                  <a:cubicBezTo>
                    <a:pt x="9261" y="8351"/>
                    <a:pt x="8333" y="9279"/>
                    <a:pt x="7209" y="9279"/>
                  </a:cubicBezTo>
                  <a:lnTo>
                    <a:pt x="4265" y="9279"/>
                  </a:lnTo>
                  <a:cubicBezTo>
                    <a:pt x="3123" y="9279"/>
                    <a:pt x="2195" y="8351"/>
                    <a:pt x="2195" y="7209"/>
                  </a:cubicBezTo>
                  <a:cubicBezTo>
                    <a:pt x="2195" y="6085"/>
                    <a:pt x="3123" y="5157"/>
                    <a:pt x="4265" y="5157"/>
                  </a:cubicBezTo>
                  <a:close/>
                  <a:moveTo>
                    <a:pt x="9118" y="1"/>
                  </a:moveTo>
                  <a:cubicBezTo>
                    <a:pt x="8458" y="1"/>
                    <a:pt x="7904" y="447"/>
                    <a:pt x="7708" y="1036"/>
                  </a:cubicBezTo>
                  <a:lnTo>
                    <a:pt x="7494" y="1036"/>
                  </a:lnTo>
                  <a:cubicBezTo>
                    <a:pt x="6281" y="1036"/>
                    <a:pt x="5282" y="2035"/>
                    <a:pt x="5282" y="3248"/>
                  </a:cubicBezTo>
                  <a:lnTo>
                    <a:pt x="5282" y="3391"/>
                  </a:lnTo>
                  <a:lnTo>
                    <a:pt x="4122" y="3391"/>
                  </a:lnTo>
                  <a:cubicBezTo>
                    <a:pt x="1838" y="3391"/>
                    <a:pt x="0" y="5229"/>
                    <a:pt x="0" y="7513"/>
                  </a:cubicBezTo>
                  <a:cubicBezTo>
                    <a:pt x="0" y="9779"/>
                    <a:pt x="1838" y="11616"/>
                    <a:pt x="4122" y="11616"/>
                  </a:cubicBezTo>
                  <a:lnTo>
                    <a:pt x="7351" y="11616"/>
                  </a:lnTo>
                  <a:cubicBezTo>
                    <a:pt x="9617" y="11616"/>
                    <a:pt x="11473" y="9779"/>
                    <a:pt x="11473" y="7513"/>
                  </a:cubicBezTo>
                  <a:cubicBezTo>
                    <a:pt x="11473" y="5229"/>
                    <a:pt x="9617" y="3391"/>
                    <a:pt x="7351" y="3391"/>
                  </a:cubicBezTo>
                  <a:lnTo>
                    <a:pt x="6174" y="3391"/>
                  </a:lnTo>
                  <a:lnTo>
                    <a:pt x="6174" y="3248"/>
                  </a:lnTo>
                  <a:cubicBezTo>
                    <a:pt x="6174" y="2517"/>
                    <a:pt x="6763" y="1928"/>
                    <a:pt x="7494" y="1928"/>
                  </a:cubicBezTo>
                  <a:lnTo>
                    <a:pt x="7708" y="1928"/>
                  </a:lnTo>
                  <a:cubicBezTo>
                    <a:pt x="7904" y="2517"/>
                    <a:pt x="8458" y="2945"/>
                    <a:pt x="9118" y="2945"/>
                  </a:cubicBezTo>
                  <a:cubicBezTo>
                    <a:pt x="9921" y="2945"/>
                    <a:pt x="10581" y="2285"/>
                    <a:pt x="10581" y="1482"/>
                  </a:cubicBezTo>
                  <a:cubicBezTo>
                    <a:pt x="10581" y="661"/>
                    <a:pt x="9921" y="1"/>
                    <a:pt x="9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5760400" y="2461600"/>
              <a:ext cx="132075" cy="58900"/>
            </a:xfrm>
            <a:custGeom>
              <a:rect b="b" l="l" r="r" t="t"/>
              <a:pathLst>
                <a:path extrusionOk="0" h="2356" w="5283">
                  <a:moveTo>
                    <a:pt x="1321" y="750"/>
                  </a:moveTo>
                  <a:cubicBezTo>
                    <a:pt x="1571" y="750"/>
                    <a:pt x="1767" y="946"/>
                    <a:pt x="1767" y="1178"/>
                  </a:cubicBezTo>
                  <a:cubicBezTo>
                    <a:pt x="1767" y="1428"/>
                    <a:pt x="1571" y="1624"/>
                    <a:pt x="1321" y="1624"/>
                  </a:cubicBezTo>
                  <a:cubicBezTo>
                    <a:pt x="1072" y="1624"/>
                    <a:pt x="875" y="1428"/>
                    <a:pt x="875" y="1178"/>
                  </a:cubicBezTo>
                  <a:cubicBezTo>
                    <a:pt x="875" y="946"/>
                    <a:pt x="1072" y="750"/>
                    <a:pt x="1321" y="750"/>
                  </a:cubicBezTo>
                  <a:close/>
                  <a:moveTo>
                    <a:pt x="3962" y="750"/>
                  </a:moveTo>
                  <a:cubicBezTo>
                    <a:pt x="4212" y="750"/>
                    <a:pt x="4408" y="946"/>
                    <a:pt x="4408" y="1178"/>
                  </a:cubicBezTo>
                  <a:cubicBezTo>
                    <a:pt x="4408" y="1428"/>
                    <a:pt x="4212" y="1624"/>
                    <a:pt x="3962" y="1624"/>
                  </a:cubicBezTo>
                  <a:cubicBezTo>
                    <a:pt x="3730" y="1624"/>
                    <a:pt x="3534" y="1428"/>
                    <a:pt x="3534" y="1178"/>
                  </a:cubicBezTo>
                  <a:cubicBezTo>
                    <a:pt x="3534" y="946"/>
                    <a:pt x="3730" y="750"/>
                    <a:pt x="3962" y="750"/>
                  </a:cubicBezTo>
                  <a:close/>
                  <a:moveTo>
                    <a:pt x="1179" y="1"/>
                  </a:moveTo>
                  <a:cubicBezTo>
                    <a:pt x="518" y="1"/>
                    <a:pt x="1" y="536"/>
                    <a:pt x="1" y="1178"/>
                  </a:cubicBezTo>
                  <a:cubicBezTo>
                    <a:pt x="1" y="1838"/>
                    <a:pt x="518" y="2356"/>
                    <a:pt x="1179" y="2356"/>
                  </a:cubicBezTo>
                  <a:lnTo>
                    <a:pt x="4123" y="2356"/>
                  </a:lnTo>
                  <a:cubicBezTo>
                    <a:pt x="4765" y="2356"/>
                    <a:pt x="5282" y="1838"/>
                    <a:pt x="5282" y="1178"/>
                  </a:cubicBezTo>
                  <a:cubicBezTo>
                    <a:pt x="5282" y="536"/>
                    <a:pt x="4765" y="1"/>
                    <a:pt x="4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4" name="Google Shape;4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600" y="1053325"/>
            <a:ext cx="2046000" cy="1524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2857" y="1017750"/>
            <a:ext cx="2241846" cy="15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0"/>
          <p:cNvSpPr txBox="1"/>
          <p:nvPr>
            <p:ph idx="18" type="title"/>
          </p:nvPr>
        </p:nvSpPr>
        <p:spPr>
          <a:xfrm>
            <a:off x="6424500" y="3778450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Добавить звуки</a:t>
            </a:r>
            <a:endParaRPr/>
          </a:p>
        </p:txBody>
      </p:sp>
      <p:sp>
        <p:nvSpPr>
          <p:cNvPr id="411" name="Google Shape;411;p30"/>
          <p:cNvSpPr txBox="1"/>
          <p:nvPr>
            <p:ph type="title"/>
          </p:nvPr>
        </p:nvSpPr>
        <p:spPr>
          <a:xfrm>
            <a:off x="720000" y="2123200"/>
            <a:ext cx="1999500" cy="7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Проанали-зировать варианты игр</a:t>
            </a:r>
            <a:endParaRPr/>
          </a:p>
        </p:txBody>
      </p:sp>
      <p:sp>
        <p:nvSpPr>
          <p:cNvPr id="412" name="Google Shape;412;p30"/>
          <p:cNvSpPr txBox="1"/>
          <p:nvPr>
            <p:ph idx="9" type="title"/>
          </p:nvPr>
        </p:nvSpPr>
        <p:spPr>
          <a:xfrm>
            <a:off x="720000" y="3945050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Добавить сбор монеток</a:t>
            </a:r>
            <a:endParaRPr/>
          </a:p>
        </p:txBody>
      </p:sp>
      <p:sp>
        <p:nvSpPr>
          <p:cNvPr id="413" name="Google Shape;413;p30"/>
          <p:cNvSpPr txBox="1"/>
          <p:nvPr>
            <p:ph idx="15" type="title"/>
          </p:nvPr>
        </p:nvSpPr>
        <p:spPr>
          <a:xfrm>
            <a:off x="3467175" y="3945050"/>
            <a:ext cx="2311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Добавить выбор персонажей </a:t>
            </a:r>
            <a:endParaRPr/>
          </a:p>
        </p:txBody>
      </p:sp>
      <p:sp>
        <p:nvSpPr>
          <p:cNvPr id="414" name="Google Shape;414;p30"/>
          <p:cNvSpPr txBox="1"/>
          <p:nvPr>
            <p:ph idx="2" type="title"/>
          </p:nvPr>
        </p:nvSpPr>
        <p:spPr>
          <a:xfrm>
            <a:off x="1106100" y="1483700"/>
            <a:ext cx="1227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15" name="Google Shape;415;p30"/>
          <p:cNvSpPr txBox="1"/>
          <p:nvPr>
            <p:ph idx="3" type="title"/>
          </p:nvPr>
        </p:nvSpPr>
        <p:spPr>
          <a:xfrm>
            <a:off x="3467175" y="1902475"/>
            <a:ext cx="2415600" cy="96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Реализовать основную часть игры</a:t>
            </a:r>
            <a:endParaRPr/>
          </a:p>
        </p:txBody>
      </p:sp>
      <p:sp>
        <p:nvSpPr>
          <p:cNvPr id="416" name="Google Shape;416;p30"/>
          <p:cNvSpPr txBox="1"/>
          <p:nvPr>
            <p:ph idx="6" type="title"/>
          </p:nvPr>
        </p:nvSpPr>
        <p:spPr>
          <a:xfrm>
            <a:off x="6424500" y="2123200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Создать меню</a:t>
            </a:r>
            <a:endParaRPr/>
          </a:p>
        </p:txBody>
      </p:sp>
      <p:sp>
        <p:nvSpPr>
          <p:cNvPr id="417" name="Google Shape;417;p30"/>
          <p:cNvSpPr txBox="1"/>
          <p:nvPr>
            <p:ph idx="4" type="title"/>
          </p:nvPr>
        </p:nvSpPr>
        <p:spPr>
          <a:xfrm>
            <a:off x="3958350" y="1483700"/>
            <a:ext cx="1227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18" name="Google Shape;418;p30"/>
          <p:cNvSpPr txBox="1"/>
          <p:nvPr>
            <p:ph idx="7" type="title"/>
          </p:nvPr>
        </p:nvSpPr>
        <p:spPr>
          <a:xfrm>
            <a:off x="6810600" y="1483700"/>
            <a:ext cx="1227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419" name="Google Shape;419;p30"/>
          <p:cNvSpPr txBox="1"/>
          <p:nvPr>
            <p:ph idx="13" type="title"/>
          </p:nvPr>
        </p:nvSpPr>
        <p:spPr>
          <a:xfrm>
            <a:off x="1106100" y="3369800"/>
            <a:ext cx="1227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420" name="Google Shape;420;p30"/>
          <p:cNvSpPr txBox="1"/>
          <p:nvPr>
            <p:ph idx="16" type="title"/>
          </p:nvPr>
        </p:nvSpPr>
        <p:spPr>
          <a:xfrm>
            <a:off x="3958350" y="3369800"/>
            <a:ext cx="1227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421" name="Google Shape;421;p30"/>
          <p:cNvSpPr txBox="1"/>
          <p:nvPr>
            <p:ph idx="19" type="title"/>
          </p:nvPr>
        </p:nvSpPr>
        <p:spPr>
          <a:xfrm>
            <a:off x="6810600" y="3369800"/>
            <a:ext cx="1227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422" name="Google Shape;422;p30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Задачи: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1"/>
          <p:cNvSpPr txBox="1"/>
          <p:nvPr>
            <p:ph type="title"/>
          </p:nvPr>
        </p:nvSpPr>
        <p:spPr>
          <a:xfrm>
            <a:off x="3969625" y="1292800"/>
            <a:ext cx="4965000" cy="10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Выбор игры</a:t>
            </a:r>
            <a:endParaRPr/>
          </a:p>
        </p:txBody>
      </p:sp>
      <p:sp>
        <p:nvSpPr>
          <p:cNvPr id="428" name="Google Shape;428;p31"/>
          <p:cNvSpPr txBox="1"/>
          <p:nvPr>
            <p:ph idx="1" type="subTitle"/>
          </p:nvPr>
        </p:nvSpPr>
        <p:spPr>
          <a:xfrm>
            <a:off x="3969625" y="2519725"/>
            <a:ext cx="44613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Проникнувшись чувством ностальгии по детству, наша команда решила реализовать одну из любимых игр: flappy bird, geometry dash, tetris. Мы </a:t>
            </a:r>
            <a:r>
              <a:rPr lang="en"/>
              <a:t>остановили</a:t>
            </a:r>
            <a:r>
              <a:rPr lang="en"/>
              <a:t> свой выбор на Flappy bird.</a:t>
            </a:r>
            <a:endParaRPr/>
          </a:p>
        </p:txBody>
      </p:sp>
      <p:grpSp>
        <p:nvGrpSpPr>
          <p:cNvPr id="429" name="Google Shape;429;p31"/>
          <p:cNvGrpSpPr/>
          <p:nvPr/>
        </p:nvGrpSpPr>
        <p:grpSpPr>
          <a:xfrm>
            <a:off x="713100" y="1292800"/>
            <a:ext cx="2335754" cy="2557906"/>
            <a:chOff x="713100" y="1292800"/>
            <a:chExt cx="2335754" cy="2557906"/>
          </a:xfrm>
        </p:grpSpPr>
        <p:sp>
          <p:nvSpPr>
            <p:cNvPr id="430" name="Google Shape;430;p31"/>
            <p:cNvSpPr/>
            <p:nvPr/>
          </p:nvSpPr>
          <p:spPr>
            <a:xfrm>
              <a:off x="713100" y="1292800"/>
              <a:ext cx="2335754" cy="2557906"/>
            </a:xfrm>
            <a:custGeom>
              <a:rect b="b" l="l" r="r" t="t"/>
              <a:pathLst>
                <a:path extrusionOk="0" h="33184" w="30302">
                  <a:moveTo>
                    <a:pt x="15139" y="0"/>
                  </a:moveTo>
                  <a:cubicBezTo>
                    <a:pt x="11981" y="0"/>
                    <a:pt x="8948" y="978"/>
                    <a:pt x="6367" y="2807"/>
                  </a:cubicBezTo>
                  <a:cubicBezTo>
                    <a:pt x="5790" y="3233"/>
                    <a:pt x="5214" y="3709"/>
                    <a:pt x="4662" y="4211"/>
                  </a:cubicBezTo>
                  <a:cubicBezTo>
                    <a:pt x="4362" y="4511"/>
                    <a:pt x="4086" y="4812"/>
                    <a:pt x="3785" y="5113"/>
                  </a:cubicBezTo>
                  <a:lnTo>
                    <a:pt x="2607" y="5113"/>
                  </a:lnTo>
                  <a:cubicBezTo>
                    <a:pt x="2507" y="5088"/>
                    <a:pt x="2382" y="5063"/>
                    <a:pt x="2281" y="5063"/>
                  </a:cubicBezTo>
                  <a:cubicBezTo>
                    <a:pt x="1905" y="5063"/>
                    <a:pt x="1554" y="5263"/>
                    <a:pt x="1354" y="5589"/>
                  </a:cubicBezTo>
                  <a:cubicBezTo>
                    <a:pt x="1229" y="5840"/>
                    <a:pt x="1179" y="6115"/>
                    <a:pt x="1254" y="6391"/>
                  </a:cubicBezTo>
                  <a:cubicBezTo>
                    <a:pt x="1254" y="6416"/>
                    <a:pt x="1279" y="6441"/>
                    <a:pt x="1279" y="6441"/>
                  </a:cubicBezTo>
                  <a:lnTo>
                    <a:pt x="1279" y="9073"/>
                  </a:lnTo>
                  <a:cubicBezTo>
                    <a:pt x="1078" y="9524"/>
                    <a:pt x="903" y="9975"/>
                    <a:pt x="752" y="10401"/>
                  </a:cubicBezTo>
                  <a:cubicBezTo>
                    <a:pt x="727" y="10501"/>
                    <a:pt x="702" y="10577"/>
                    <a:pt x="677" y="10677"/>
                  </a:cubicBezTo>
                  <a:cubicBezTo>
                    <a:pt x="627" y="10852"/>
                    <a:pt x="577" y="11028"/>
                    <a:pt x="527" y="11203"/>
                  </a:cubicBezTo>
                  <a:cubicBezTo>
                    <a:pt x="477" y="11379"/>
                    <a:pt x="427" y="11579"/>
                    <a:pt x="377" y="11805"/>
                  </a:cubicBezTo>
                  <a:lnTo>
                    <a:pt x="351" y="11880"/>
                  </a:lnTo>
                  <a:cubicBezTo>
                    <a:pt x="301" y="12080"/>
                    <a:pt x="276" y="12281"/>
                    <a:pt x="226" y="12481"/>
                  </a:cubicBezTo>
                  <a:lnTo>
                    <a:pt x="226" y="12531"/>
                  </a:lnTo>
                  <a:cubicBezTo>
                    <a:pt x="151" y="12958"/>
                    <a:pt x="101" y="13359"/>
                    <a:pt x="51" y="13785"/>
                  </a:cubicBezTo>
                  <a:cubicBezTo>
                    <a:pt x="51" y="13785"/>
                    <a:pt x="51" y="13985"/>
                    <a:pt x="51" y="13985"/>
                  </a:cubicBezTo>
                  <a:cubicBezTo>
                    <a:pt x="51" y="13985"/>
                    <a:pt x="26" y="14035"/>
                    <a:pt x="26" y="14035"/>
                  </a:cubicBezTo>
                  <a:cubicBezTo>
                    <a:pt x="26" y="14161"/>
                    <a:pt x="26" y="14286"/>
                    <a:pt x="26" y="14386"/>
                  </a:cubicBezTo>
                  <a:cubicBezTo>
                    <a:pt x="1" y="14637"/>
                    <a:pt x="1" y="14887"/>
                    <a:pt x="1" y="15163"/>
                  </a:cubicBezTo>
                  <a:lnTo>
                    <a:pt x="1" y="32181"/>
                  </a:lnTo>
                  <a:cubicBezTo>
                    <a:pt x="1" y="32732"/>
                    <a:pt x="452" y="33183"/>
                    <a:pt x="978" y="33183"/>
                  </a:cubicBezTo>
                  <a:lnTo>
                    <a:pt x="29324" y="33183"/>
                  </a:lnTo>
                  <a:cubicBezTo>
                    <a:pt x="29850" y="33183"/>
                    <a:pt x="30302" y="32732"/>
                    <a:pt x="30302" y="32181"/>
                  </a:cubicBezTo>
                  <a:lnTo>
                    <a:pt x="30302" y="15163"/>
                  </a:lnTo>
                  <a:cubicBezTo>
                    <a:pt x="30302" y="15013"/>
                    <a:pt x="30302" y="14887"/>
                    <a:pt x="30302" y="14762"/>
                  </a:cubicBezTo>
                  <a:cubicBezTo>
                    <a:pt x="30302" y="14511"/>
                    <a:pt x="30276" y="14286"/>
                    <a:pt x="30276" y="14085"/>
                  </a:cubicBezTo>
                  <a:cubicBezTo>
                    <a:pt x="30251" y="14010"/>
                    <a:pt x="30251" y="13960"/>
                    <a:pt x="30251" y="13885"/>
                  </a:cubicBezTo>
                  <a:cubicBezTo>
                    <a:pt x="30251" y="13810"/>
                    <a:pt x="30226" y="13734"/>
                    <a:pt x="30226" y="13684"/>
                  </a:cubicBezTo>
                  <a:cubicBezTo>
                    <a:pt x="30226" y="13609"/>
                    <a:pt x="30226" y="13534"/>
                    <a:pt x="30201" y="13484"/>
                  </a:cubicBezTo>
                  <a:cubicBezTo>
                    <a:pt x="30201" y="13384"/>
                    <a:pt x="30176" y="13283"/>
                    <a:pt x="30176" y="13183"/>
                  </a:cubicBezTo>
                  <a:cubicBezTo>
                    <a:pt x="30176" y="13108"/>
                    <a:pt x="30151" y="13008"/>
                    <a:pt x="30151" y="12932"/>
                  </a:cubicBezTo>
                  <a:cubicBezTo>
                    <a:pt x="30126" y="12882"/>
                    <a:pt x="30126" y="12832"/>
                    <a:pt x="30126" y="12807"/>
                  </a:cubicBezTo>
                  <a:lnTo>
                    <a:pt x="30126" y="12757"/>
                  </a:lnTo>
                  <a:cubicBezTo>
                    <a:pt x="30101" y="12732"/>
                    <a:pt x="30101" y="12707"/>
                    <a:pt x="30101" y="12682"/>
                  </a:cubicBezTo>
                  <a:cubicBezTo>
                    <a:pt x="30076" y="12582"/>
                    <a:pt x="30076" y="12506"/>
                    <a:pt x="30051" y="12406"/>
                  </a:cubicBezTo>
                  <a:cubicBezTo>
                    <a:pt x="30051" y="12406"/>
                    <a:pt x="30051" y="12331"/>
                    <a:pt x="30051" y="12331"/>
                  </a:cubicBezTo>
                  <a:cubicBezTo>
                    <a:pt x="30026" y="12281"/>
                    <a:pt x="30026" y="12231"/>
                    <a:pt x="30001" y="12181"/>
                  </a:cubicBezTo>
                  <a:cubicBezTo>
                    <a:pt x="30001" y="12105"/>
                    <a:pt x="29976" y="12030"/>
                    <a:pt x="29976" y="11980"/>
                  </a:cubicBezTo>
                  <a:cubicBezTo>
                    <a:pt x="29926" y="11780"/>
                    <a:pt x="29875" y="11604"/>
                    <a:pt x="29850" y="11429"/>
                  </a:cubicBezTo>
                  <a:cubicBezTo>
                    <a:pt x="29825" y="11354"/>
                    <a:pt x="29800" y="11253"/>
                    <a:pt x="29775" y="11178"/>
                  </a:cubicBezTo>
                  <a:cubicBezTo>
                    <a:pt x="29775" y="11178"/>
                    <a:pt x="29700" y="10927"/>
                    <a:pt x="29700" y="10927"/>
                  </a:cubicBezTo>
                  <a:cubicBezTo>
                    <a:pt x="29700" y="10877"/>
                    <a:pt x="29625" y="10677"/>
                    <a:pt x="29625" y="10677"/>
                  </a:cubicBezTo>
                  <a:cubicBezTo>
                    <a:pt x="29625" y="10652"/>
                    <a:pt x="29625" y="10652"/>
                    <a:pt x="29625" y="10627"/>
                  </a:cubicBezTo>
                  <a:cubicBezTo>
                    <a:pt x="29575" y="10526"/>
                    <a:pt x="29550" y="10401"/>
                    <a:pt x="29499" y="10301"/>
                  </a:cubicBezTo>
                  <a:cubicBezTo>
                    <a:pt x="29474" y="10201"/>
                    <a:pt x="29449" y="10125"/>
                    <a:pt x="29424" y="10050"/>
                  </a:cubicBezTo>
                  <a:cubicBezTo>
                    <a:pt x="29399" y="9975"/>
                    <a:pt x="29374" y="9925"/>
                    <a:pt x="29349" y="9875"/>
                  </a:cubicBezTo>
                  <a:cubicBezTo>
                    <a:pt x="29274" y="9674"/>
                    <a:pt x="29199" y="9499"/>
                    <a:pt x="29149" y="9323"/>
                  </a:cubicBezTo>
                  <a:cubicBezTo>
                    <a:pt x="29124" y="9248"/>
                    <a:pt x="29073" y="9173"/>
                    <a:pt x="29048" y="9098"/>
                  </a:cubicBezTo>
                  <a:cubicBezTo>
                    <a:pt x="28973" y="8947"/>
                    <a:pt x="28923" y="8797"/>
                    <a:pt x="28823" y="8647"/>
                  </a:cubicBezTo>
                  <a:lnTo>
                    <a:pt x="28898" y="6491"/>
                  </a:lnTo>
                  <a:cubicBezTo>
                    <a:pt x="28898" y="6466"/>
                    <a:pt x="28898" y="6441"/>
                    <a:pt x="28898" y="6416"/>
                  </a:cubicBezTo>
                  <a:cubicBezTo>
                    <a:pt x="28998" y="6166"/>
                    <a:pt x="28973" y="5865"/>
                    <a:pt x="28823" y="5614"/>
                  </a:cubicBezTo>
                  <a:cubicBezTo>
                    <a:pt x="28647" y="5288"/>
                    <a:pt x="28296" y="5063"/>
                    <a:pt x="27895" y="5063"/>
                  </a:cubicBezTo>
                  <a:cubicBezTo>
                    <a:pt x="27795" y="5063"/>
                    <a:pt x="27670" y="5088"/>
                    <a:pt x="27570" y="5113"/>
                  </a:cubicBezTo>
                  <a:lnTo>
                    <a:pt x="26517" y="5113"/>
                  </a:lnTo>
                  <a:cubicBezTo>
                    <a:pt x="26417" y="5013"/>
                    <a:pt x="26317" y="4912"/>
                    <a:pt x="26216" y="4812"/>
                  </a:cubicBezTo>
                  <a:cubicBezTo>
                    <a:pt x="26166" y="4762"/>
                    <a:pt x="26116" y="4687"/>
                    <a:pt x="26066" y="4637"/>
                  </a:cubicBezTo>
                  <a:cubicBezTo>
                    <a:pt x="25991" y="4561"/>
                    <a:pt x="25941" y="4511"/>
                    <a:pt x="25865" y="4436"/>
                  </a:cubicBezTo>
                  <a:cubicBezTo>
                    <a:pt x="25715" y="4311"/>
                    <a:pt x="25590" y="4186"/>
                    <a:pt x="25489" y="4060"/>
                  </a:cubicBezTo>
                  <a:cubicBezTo>
                    <a:pt x="25414" y="4010"/>
                    <a:pt x="25339" y="3935"/>
                    <a:pt x="25264" y="3860"/>
                  </a:cubicBezTo>
                  <a:cubicBezTo>
                    <a:pt x="22482" y="1379"/>
                    <a:pt x="18898" y="0"/>
                    <a:pt x="15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rotWithShape="0" algn="bl" dir="3540000" dist="47625">
                <a:schemeClr val="accent5">
                  <a:alpha val="1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801975" y="1370036"/>
              <a:ext cx="2183131" cy="2403355"/>
            </a:xfrm>
            <a:custGeom>
              <a:rect b="b" l="l" r="r" t="t"/>
              <a:pathLst>
                <a:path extrusionOk="0" h="31179" w="28322">
                  <a:moveTo>
                    <a:pt x="14161" y="1"/>
                  </a:moveTo>
                  <a:cubicBezTo>
                    <a:pt x="11103" y="1"/>
                    <a:pt x="8271" y="953"/>
                    <a:pt x="5965" y="2607"/>
                  </a:cubicBezTo>
                  <a:cubicBezTo>
                    <a:pt x="5389" y="3008"/>
                    <a:pt x="4863" y="3459"/>
                    <a:pt x="4361" y="3935"/>
                  </a:cubicBezTo>
                  <a:cubicBezTo>
                    <a:pt x="3384" y="4863"/>
                    <a:pt x="2532" y="5940"/>
                    <a:pt x="1855" y="7118"/>
                  </a:cubicBezTo>
                  <a:cubicBezTo>
                    <a:pt x="1404" y="7945"/>
                    <a:pt x="1003" y="8823"/>
                    <a:pt x="702" y="9725"/>
                  </a:cubicBezTo>
                  <a:cubicBezTo>
                    <a:pt x="677" y="9800"/>
                    <a:pt x="652" y="9875"/>
                    <a:pt x="627" y="9976"/>
                  </a:cubicBezTo>
                  <a:cubicBezTo>
                    <a:pt x="577" y="10126"/>
                    <a:pt x="527" y="10301"/>
                    <a:pt x="477" y="10477"/>
                  </a:cubicBezTo>
                  <a:cubicBezTo>
                    <a:pt x="276" y="11254"/>
                    <a:pt x="126" y="12081"/>
                    <a:pt x="51" y="12908"/>
                  </a:cubicBezTo>
                  <a:cubicBezTo>
                    <a:pt x="51" y="12958"/>
                    <a:pt x="51" y="13008"/>
                    <a:pt x="51" y="13058"/>
                  </a:cubicBezTo>
                  <a:cubicBezTo>
                    <a:pt x="26" y="13184"/>
                    <a:pt x="26" y="13334"/>
                    <a:pt x="26" y="13459"/>
                  </a:cubicBezTo>
                  <a:cubicBezTo>
                    <a:pt x="0" y="13685"/>
                    <a:pt x="0" y="13910"/>
                    <a:pt x="0" y="14161"/>
                  </a:cubicBezTo>
                  <a:lnTo>
                    <a:pt x="0" y="31179"/>
                  </a:lnTo>
                  <a:lnTo>
                    <a:pt x="28321" y="31179"/>
                  </a:lnTo>
                  <a:lnTo>
                    <a:pt x="28321" y="14161"/>
                  </a:lnTo>
                  <a:cubicBezTo>
                    <a:pt x="28321" y="14036"/>
                    <a:pt x="28321" y="13910"/>
                    <a:pt x="28321" y="13785"/>
                  </a:cubicBezTo>
                  <a:cubicBezTo>
                    <a:pt x="28321" y="13760"/>
                    <a:pt x="28321" y="13735"/>
                    <a:pt x="28321" y="13710"/>
                  </a:cubicBezTo>
                  <a:cubicBezTo>
                    <a:pt x="28321" y="13585"/>
                    <a:pt x="28321" y="13484"/>
                    <a:pt x="28296" y="13384"/>
                  </a:cubicBezTo>
                  <a:cubicBezTo>
                    <a:pt x="28296" y="13309"/>
                    <a:pt x="28296" y="13234"/>
                    <a:pt x="28296" y="13159"/>
                  </a:cubicBezTo>
                  <a:cubicBezTo>
                    <a:pt x="28296" y="13083"/>
                    <a:pt x="28296" y="13033"/>
                    <a:pt x="28271" y="12958"/>
                  </a:cubicBezTo>
                  <a:cubicBezTo>
                    <a:pt x="28271" y="12908"/>
                    <a:pt x="28271" y="12833"/>
                    <a:pt x="28271" y="12758"/>
                  </a:cubicBezTo>
                  <a:cubicBezTo>
                    <a:pt x="28246" y="12707"/>
                    <a:pt x="28246" y="12632"/>
                    <a:pt x="28246" y="12582"/>
                  </a:cubicBezTo>
                  <a:cubicBezTo>
                    <a:pt x="28221" y="12482"/>
                    <a:pt x="28221" y="12407"/>
                    <a:pt x="28221" y="12306"/>
                  </a:cubicBezTo>
                  <a:cubicBezTo>
                    <a:pt x="28196" y="12231"/>
                    <a:pt x="28196" y="12156"/>
                    <a:pt x="28171" y="12056"/>
                  </a:cubicBezTo>
                  <a:cubicBezTo>
                    <a:pt x="28171" y="12031"/>
                    <a:pt x="28171" y="11981"/>
                    <a:pt x="28146" y="11956"/>
                  </a:cubicBezTo>
                  <a:cubicBezTo>
                    <a:pt x="28146" y="11930"/>
                    <a:pt x="28146" y="11905"/>
                    <a:pt x="28146" y="11880"/>
                  </a:cubicBezTo>
                  <a:cubicBezTo>
                    <a:pt x="28146" y="11880"/>
                    <a:pt x="28146" y="11880"/>
                    <a:pt x="28146" y="11855"/>
                  </a:cubicBezTo>
                  <a:cubicBezTo>
                    <a:pt x="28121" y="11755"/>
                    <a:pt x="28121" y="11655"/>
                    <a:pt x="28096" y="11555"/>
                  </a:cubicBezTo>
                  <a:cubicBezTo>
                    <a:pt x="28096" y="11529"/>
                    <a:pt x="28071" y="11529"/>
                    <a:pt x="28071" y="11504"/>
                  </a:cubicBezTo>
                  <a:cubicBezTo>
                    <a:pt x="28071" y="11454"/>
                    <a:pt x="28071" y="11404"/>
                    <a:pt x="28046" y="11379"/>
                  </a:cubicBezTo>
                  <a:cubicBezTo>
                    <a:pt x="28046" y="11304"/>
                    <a:pt x="28021" y="11254"/>
                    <a:pt x="28021" y="11179"/>
                  </a:cubicBezTo>
                  <a:cubicBezTo>
                    <a:pt x="27971" y="11003"/>
                    <a:pt x="27945" y="10828"/>
                    <a:pt x="27895" y="10677"/>
                  </a:cubicBezTo>
                  <a:cubicBezTo>
                    <a:pt x="27870" y="10577"/>
                    <a:pt x="27845" y="10502"/>
                    <a:pt x="27820" y="10427"/>
                  </a:cubicBezTo>
                  <a:cubicBezTo>
                    <a:pt x="27820" y="10352"/>
                    <a:pt x="27795" y="10276"/>
                    <a:pt x="27770" y="10201"/>
                  </a:cubicBezTo>
                  <a:cubicBezTo>
                    <a:pt x="27745" y="10126"/>
                    <a:pt x="27720" y="10026"/>
                    <a:pt x="27695" y="9951"/>
                  </a:cubicBezTo>
                  <a:cubicBezTo>
                    <a:pt x="27695" y="9951"/>
                    <a:pt x="27695" y="9925"/>
                    <a:pt x="27695" y="9925"/>
                  </a:cubicBezTo>
                  <a:cubicBezTo>
                    <a:pt x="27645" y="9825"/>
                    <a:pt x="27620" y="9725"/>
                    <a:pt x="27595" y="9600"/>
                  </a:cubicBezTo>
                  <a:cubicBezTo>
                    <a:pt x="27544" y="9524"/>
                    <a:pt x="27519" y="9449"/>
                    <a:pt x="27494" y="9374"/>
                  </a:cubicBezTo>
                  <a:cubicBezTo>
                    <a:pt x="27469" y="9324"/>
                    <a:pt x="27469" y="9274"/>
                    <a:pt x="27444" y="9224"/>
                  </a:cubicBezTo>
                  <a:cubicBezTo>
                    <a:pt x="27369" y="9048"/>
                    <a:pt x="27319" y="8873"/>
                    <a:pt x="27244" y="8697"/>
                  </a:cubicBezTo>
                  <a:cubicBezTo>
                    <a:pt x="27219" y="8647"/>
                    <a:pt x="27194" y="8572"/>
                    <a:pt x="27143" y="8497"/>
                  </a:cubicBezTo>
                  <a:cubicBezTo>
                    <a:pt x="27043" y="8246"/>
                    <a:pt x="26943" y="8021"/>
                    <a:pt x="26818" y="7795"/>
                  </a:cubicBezTo>
                  <a:cubicBezTo>
                    <a:pt x="26793" y="7720"/>
                    <a:pt x="26742" y="7645"/>
                    <a:pt x="26717" y="7570"/>
                  </a:cubicBezTo>
                  <a:cubicBezTo>
                    <a:pt x="26667" y="7494"/>
                    <a:pt x="26642" y="7419"/>
                    <a:pt x="26592" y="7344"/>
                  </a:cubicBezTo>
                  <a:cubicBezTo>
                    <a:pt x="26517" y="7194"/>
                    <a:pt x="26417" y="7043"/>
                    <a:pt x="26341" y="6918"/>
                  </a:cubicBezTo>
                  <a:cubicBezTo>
                    <a:pt x="26291" y="6843"/>
                    <a:pt x="26266" y="6793"/>
                    <a:pt x="26241" y="6742"/>
                  </a:cubicBezTo>
                  <a:cubicBezTo>
                    <a:pt x="26116" y="6542"/>
                    <a:pt x="25991" y="6341"/>
                    <a:pt x="25865" y="6166"/>
                  </a:cubicBezTo>
                  <a:cubicBezTo>
                    <a:pt x="25815" y="6091"/>
                    <a:pt x="25765" y="6041"/>
                    <a:pt x="25740" y="5991"/>
                  </a:cubicBezTo>
                  <a:cubicBezTo>
                    <a:pt x="25615" y="5815"/>
                    <a:pt x="25489" y="5640"/>
                    <a:pt x="25339" y="5464"/>
                  </a:cubicBezTo>
                  <a:cubicBezTo>
                    <a:pt x="25314" y="5414"/>
                    <a:pt x="25264" y="5364"/>
                    <a:pt x="25239" y="5314"/>
                  </a:cubicBezTo>
                  <a:cubicBezTo>
                    <a:pt x="25013" y="5038"/>
                    <a:pt x="24763" y="4737"/>
                    <a:pt x="24512" y="4487"/>
                  </a:cubicBezTo>
                  <a:cubicBezTo>
                    <a:pt x="24462" y="4437"/>
                    <a:pt x="24412" y="4387"/>
                    <a:pt x="24362" y="4336"/>
                  </a:cubicBezTo>
                  <a:cubicBezTo>
                    <a:pt x="24311" y="4261"/>
                    <a:pt x="24236" y="4211"/>
                    <a:pt x="24186" y="4136"/>
                  </a:cubicBezTo>
                  <a:cubicBezTo>
                    <a:pt x="24061" y="4011"/>
                    <a:pt x="23935" y="3910"/>
                    <a:pt x="23810" y="3785"/>
                  </a:cubicBezTo>
                  <a:cubicBezTo>
                    <a:pt x="23760" y="3735"/>
                    <a:pt x="23685" y="3660"/>
                    <a:pt x="23610" y="3610"/>
                  </a:cubicBezTo>
                  <a:cubicBezTo>
                    <a:pt x="21103" y="1354"/>
                    <a:pt x="17795" y="1"/>
                    <a:pt x="14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1476207" y="3408150"/>
              <a:ext cx="786319" cy="365217"/>
            </a:xfrm>
            <a:custGeom>
              <a:rect b="b" l="l" r="r" t="t"/>
              <a:pathLst>
                <a:path extrusionOk="0" h="4738" w="10201">
                  <a:moveTo>
                    <a:pt x="5113" y="1"/>
                  </a:moveTo>
                  <a:cubicBezTo>
                    <a:pt x="2406" y="1"/>
                    <a:pt x="201" y="2081"/>
                    <a:pt x="0" y="4738"/>
                  </a:cubicBezTo>
                  <a:lnTo>
                    <a:pt x="10201" y="4738"/>
                  </a:lnTo>
                  <a:cubicBezTo>
                    <a:pt x="10026" y="2081"/>
                    <a:pt x="7795" y="1"/>
                    <a:pt x="5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801975" y="2119577"/>
              <a:ext cx="442454" cy="969929"/>
            </a:xfrm>
            <a:custGeom>
              <a:rect b="b" l="l" r="r" t="t"/>
              <a:pathLst>
                <a:path extrusionOk="0" h="12583" w="5740">
                  <a:moveTo>
                    <a:pt x="702" y="1"/>
                  </a:moveTo>
                  <a:cubicBezTo>
                    <a:pt x="677" y="76"/>
                    <a:pt x="652" y="151"/>
                    <a:pt x="627" y="252"/>
                  </a:cubicBezTo>
                  <a:cubicBezTo>
                    <a:pt x="577" y="402"/>
                    <a:pt x="527" y="577"/>
                    <a:pt x="477" y="753"/>
                  </a:cubicBezTo>
                  <a:cubicBezTo>
                    <a:pt x="226" y="1705"/>
                    <a:pt x="76" y="2708"/>
                    <a:pt x="26" y="3735"/>
                  </a:cubicBezTo>
                  <a:cubicBezTo>
                    <a:pt x="0" y="3961"/>
                    <a:pt x="0" y="4186"/>
                    <a:pt x="0" y="4437"/>
                  </a:cubicBezTo>
                  <a:lnTo>
                    <a:pt x="0" y="12582"/>
                  </a:lnTo>
                  <a:cubicBezTo>
                    <a:pt x="3234" y="12257"/>
                    <a:pt x="5740" y="9550"/>
                    <a:pt x="5740" y="6242"/>
                  </a:cubicBezTo>
                  <a:cubicBezTo>
                    <a:pt x="5740" y="3184"/>
                    <a:pt x="3584" y="628"/>
                    <a:pt x="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2486592" y="2136997"/>
              <a:ext cx="498493" cy="981491"/>
            </a:xfrm>
            <a:custGeom>
              <a:rect b="b" l="l" r="r" t="t"/>
              <a:pathLst>
                <a:path extrusionOk="0" h="12733" w="6467">
                  <a:moveTo>
                    <a:pt x="5840" y="1"/>
                  </a:moveTo>
                  <a:cubicBezTo>
                    <a:pt x="2582" y="276"/>
                    <a:pt x="0" y="3008"/>
                    <a:pt x="0" y="6341"/>
                  </a:cubicBezTo>
                  <a:cubicBezTo>
                    <a:pt x="0" y="9875"/>
                    <a:pt x="2857" y="12732"/>
                    <a:pt x="6391" y="12732"/>
                  </a:cubicBezTo>
                  <a:lnTo>
                    <a:pt x="6466" y="12732"/>
                  </a:lnTo>
                  <a:lnTo>
                    <a:pt x="6466" y="4211"/>
                  </a:lnTo>
                  <a:cubicBezTo>
                    <a:pt x="6466" y="4086"/>
                    <a:pt x="6466" y="3960"/>
                    <a:pt x="6466" y="3835"/>
                  </a:cubicBezTo>
                  <a:cubicBezTo>
                    <a:pt x="6466" y="3635"/>
                    <a:pt x="6441" y="3409"/>
                    <a:pt x="6441" y="3209"/>
                  </a:cubicBezTo>
                  <a:cubicBezTo>
                    <a:pt x="6441" y="3133"/>
                    <a:pt x="6441" y="3083"/>
                    <a:pt x="6416" y="3008"/>
                  </a:cubicBezTo>
                  <a:cubicBezTo>
                    <a:pt x="6416" y="2958"/>
                    <a:pt x="6416" y="2883"/>
                    <a:pt x="6416" y="2808"/>
                  </a:cubicBezTo>
                  <a:cubicBezTo>
                    <a:pt x="6391" y="2757"/>
                    <a:pt x="6391" y="2682"/>
                    <a:pt x="6391" y="2632"/>
                  </a:cubicBezTo>
                  <a:cubicBezTo>
                    <a:pt x="6366" y="2532"/>
                    <a:pt x="6366" y="2457"/>
                    <a:pt x="6366" y="2356"/>
                  </a:cubicBezTo>
                  <a:cubicBezTo>
                    <a:pt x="6341" y="2281"/>
                    <a:pt x="6341" y="2206"/>
                    <a:pt x="6316" y="2106"/>
                  </a:cubicBezTo>
                  <a:cubicBezTo>
                    <a:pt x="6316" y="2081"/>
                    <a:pt x="6316" y="2031"/>
                    <a:pt x="6291" y="2006"/>
                  </a:cubicBezTo>
                  <a:cubicBezTo>
                    <a:pt x="6291" y="1980"/>
                    <a:pt x="6291" y="1955"/>
                    <a:pt x="6291" y="1930"/>
                  </a:cubicBezTo>
                  <a:cubicBezTo>
                    <a:pt x="6291" y="1930"/>
                    <a:pt x="6291" y="1930"/>
                    <a:pt x="6291" y="1905"/>
                  </a:cubicBezTo>
                  <a:cubicBezTo>
                    <a:pt x="6266" y="1805"/>
                    <a:pt x="6266" y="1705"/>
                    <a:pt x="6241" y="1605"/>
                  </a:cubicBezTo>
                  <a:cubicBezTo>
                    <a:pt x="6241" y="1579"/>
                    <a:pt x="6216" y="1579"/>
                    <a:pt x="6216" y="1554"/>
                  </a:cubicBezTo>
                  <a:cubicBezTo>
                    <a:pt x="6216" y="1504"/>
                    <a:pt x="6216" y="1454"/>
                    <a:pt x="6191" y="1429"/>
                  </a:cubicBezTo>
                  <a:cubicBezTo>
                    <a:pt x="6191" y="1354"/>
                    <a:pt x="6166" y="1304"/>
                    <a:pt x="6166" y="1229"/>
                  </a:cubicBezTo>
                  <a:cubicBezTo>
                    <a:pt x="6116" y="1053"/>
                    <a:pt x="6090" y="878"/>
                    <a:pt x="6040" y="727"/>
                  </a:cubicBezTo>
                  <a:cubicBezTo>
                    <a:pt x="6015" y="627"/>
                    <a:pt x="5990" y="552"/>
                    <a:pt x="5965" y="477"/>
                  </a:cubicBezTo>
                  <a:cubicBezTo>
                    <a:pt x="5965" y="402"/>
                    <a:pt x="5940" y="326"/>
                    <a:pt x="5915" y="251"/>
                  </a:cubicBezTo>
                  <a:cubicBezTo>
                    <a:pt x="5890" y="176"/>
                    <a:pt x="5865" y="76"/>
                    <a:pt x="58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1138128" y="1570987"/>
              <a:ext cx="289830" cy="198565"/>
            </a:xfrm>
            <a:custGeom>
              <a:rect b="b" l="l" r="r" t="t"/>
              <a:pathLst>
                <a:path extrusionOk="0" h="2576" w="3760">
                  <a:moveTo>
                    <a:pt x="1604" y="0"/>
                  </a:moveTo>
                  <a:cubicBezTo>
                    <a:pt x="1028" y="401"/>
                    <a:pt x="502" y="852"/>
                    <a:pt x="0" y="1328"/>
                  </a:cubicBezTo>
                  <a:cubicBezTo>
                    <a:pt x="770" y="2098"/>
                    <a:pt x="1830" y="2575"/>
                    <a:pt x="2980" y="2575"/>
                  </a:cubicBezTo>
                  <a:cubicBezTo>
                    <a:pt x="3179" y="2575"/>
                    <a:pt x="3381" y="2561"/>
                    <a:pt x="3584" y="2531"/>
                  </a:cubicBezTo>
                  <a:cubicBezTo>
                    <a:pt x="3660" y="2506"/>
                    <a:pt x="3710" y="2506"/>
                    <a:pt x="3760" y="2506"/>
                  </a:cubicBezTo>
                  <a:lnTo>
                    <a:pt x="3334" y="501"/>
                  </a:lnTo>
                  <a:lnTo>
                    <a:pt x="3309" y="501"/>
                  </a:lnTo>
                  <a:cubicBezTo>
                    <a:pt x="3197" y="519"/>
                    <a:pt x="3087" y="527"/>
                    <a:pt x="2978" y="527"/>
                  </a:cubicBezTo>
                  <a:cubicBezTo>
                    <a:pt x="2455" y="527"/>
                    <a:pt x="1978" y="332"/>
                    <a:pt x="1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2258585" y="1510555"/>
              <a:ext cx="129576" cy="39235"/>
            </a:xfrm>
            <a:custGeom>
              <a:rect b="b" l="l" r="r" t="t"/>
              <a:pathLst>
                <a:path extrusionOk="0" h="509" w="1681">
                  <a:moveTo>
                    <a:pt x="137" y="1"/>
                  </a:moveTo>
                  <a:cubicBezTo>
                    <a:pt x="77" y="1"/>
                    <a:pt x="26" y="46"/>
                    <a:pt x="26" y="107"/>
                  </a:cubicBezTo>
                  <a:cubicBezTo>
                    <a:pt x="1" y="183"/>
                    <a:pt x="51" y="258"/>
                    <a:pt x="126" y="283"/>
                  </a:cubicBezTo>
                  <a:lnTo>
                    <a:pt x="1505" y="508"/>
                  </a:lnTo>
                  <a:cubicBezTo>
                    <a:pt x="1580" y="508"/>
                    <a:pt x="1655" y="458"/>
                    <a:pt x="1655" y="383"/>
                  </a:cubicBezTo>
                  <a:cubicBezTo>
                    <a:pt x="1680" y="308"/>
                    <a:pt x="1630" y="233"/>
                    <a:pt x="1555" y="233"/>
                  </a:cubicBezTo>
                  <a:lnTo>
                    <a:pt x="176" y="7"/>
                  </a:lnTo>
                  <a:cubicBezTo>
                    <a:pt x="163" y="3"/>
                    <a:pt x="150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2237388" y="1633963"/>
              <a:ext cx="88953" cy="106297"/>
            </a:xfrm>
            <a:custGeom>
              <a:rect b="b" l="l" r="r" t="t"/>
              <a:pathLst>
                <a:path extrusionOk="0" h="1379" w="1154">
                  <a:moveTo>
                    <a:pt x="174" y="0"/>
                  </a:moveTo>
                  <a:cubicBezTo>
                    <a:pt x="143" y="0"/>
                    <a:pt x="109" y="13"/>
                    <a:pt x="75" y="35"/>
                  </a:cubicBezTo>
                  <a:cubicBezTo>
                    <a:pt x="25" y="60"/>
                    <a:pt x="0" y="161"/>
                    <a:pt x="50" y="211"/>
                  </a:cubicBezTo>
                  <a:lnTo>
                    <a:pt x="877" y="1313"/>
                  </a:lnTo>
                  <a:cubicBezTo>
                    <a:pt x="909" y="1361"/>
                    <a:pt x="951" y="1379"/>
                    <a:pt x="996" y="1379"/>
                  </a:cubicBezTo>
                  <a:cubicBezTo>
                    <a:pt x="1023" y="1379"/>
                    <a:pt x="1050" y="1373"/>
                    <a:pt x="1078" y="1364"/>
                  </a:cubicBezTo>
                  <a:cubicBezTo>
                    <a:pt x="1128" y="1313"/>
                    <a:pt x="1153" y="1213"/>
                    <a:pt x="1103" y="1163"/>
                  </a:cubicBezTo>
                  <a:lnTo>
                    <a:pt x="276" y="60"/>
                  </a:lnTo>
                  <a:cubicBezTo>
                    <a:pt x="248" y="19"/>
                    <a:pt x="213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1939853" y="1470319"/>
              <a:ext cx="87026" cy="107299"/>
            </a:xfrm>
            <a:custGeom>
              <a:rect b="b" l="l" r="r" t="t"/>
              <a:pathLst>
                <a:path extrusionOk="0" h="1392" w="1129">
                  <a:moveTo>
                    <a:pt x="149" y="1"/>
                  </a:moveTo>
                  <a:cubicBezTo>
                    <a:pt x="121" y="1"/>
                    <a:pt x="95" y="9"/>
                    <a:pt x="76" y="28"/>
                  </a:cubicBezTo>
                  <a:cubicBezTo>
                    <a:pt x="26" y="78"/>
                    <a:pt x="0" y="178"/>
                    <a:pt x="51" y="228"/>
                  </a:cubicBezTo>
                  <a:lnTo>
                    <a:pt x="878" y="1331"/>
                  </a:lnTo>
                  <a:cubicBezTo>
                    <a:pt x="905" y="1373"/>
                    <a:pt x="940" y="1391"/>
                    <a:pt x="975" y="1391"/>
                  </a:cubicBezTo>
                  <a:cubicBezTo>
                    <a:pt x="1003" y="1391"/>
                    <a:pt x="1031" y="1379"/>
                    <a:pt x="1053" y="1356"/>
                  </a:cubicBezTo>
                  <a:cubicBezTo>
                    <a:pt x="1128" y="1306"/>
                    <a:pt x="1128" y="1231"/>
                    <a:pt x="1103" y="1181"/>
                  </a:cubicBezTo>
                  <a:lnTo>
                    <a:pt x="276" y="53"/>
                  </a:lnTo>
                  <a:cubicBezTo>
                    <a:pt x="245" y="22"/>
                    <a:pt x="195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2583175" y="1648223"/>
              <a:ext cx="54189" cy="55114"/>
            </a:xfrm>
            <a:custGeom>
              <a:rect b="b" l="l" r="r" t="t"/>
              <a:pathLst>
                <a:path extrusionOk="0" h="715" w="703">
                  <a:moveTo>
                    <a:pt x="502" y="1"/>
                  </a:moveTo>
                  <a:lnTo>
                    <a:pt x="50" y="477"/>
                  </a:lnTo>
                  <a:cubicBezTo>
                    <a:pt x="50" y="477"/>
                    <a:pt x="25" y="502"/>
                    <a:pt x="25" y="502"/>
                  </a:cubicBezTo>
                  <a:cubicBezTo>
                    <a:pt x="0" y="552"/>
                    <a:pt x="0" y="627"/>
                    <a:pt x="50" y="677"/>
                  </a:cubicBezTo>
                  <a:cubicBezTo>
                    <a:pt x="76" y="702"/>
                    <a:pt x="113" y="715"/>
                    <a:pt x="151" y="715"/>
                  </a:cubicBezTo>
                  <a:cubicBezTo>
                    <a:pt x="188" y="715"/>
                    <a:pt x="226" y="702"/>
                    <a:pt x="251" y="677"/>
                  </a:cubicBezTo>
                  <a:lnTo>
                    <a:pt x="702" y="176"/>
                  </a:lnTo>
                  <a:cubicBezTo>
                    <a:pt x="652" y="126"/>
                    <a:pt x="577" y="51"/>
                    <a:pt x="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2086693" y="1473402"/>
              <a:ext cx="96661" cy="98589"/>
            </a:xfrm>
            <a:custGeom>
              <a:rect b="b" l="l" r="r" t="t"/>
              <a:pathLst>
                <a:path extrusionOk="0" h="1279" w="1254">
                  <a:moveTo>
                    <a:pt x="1103" y="0"/>
                  </a:moveTo>
                  <a:cubicBezTo>
                    <a:pt x="1065" y="0"/>
                    <a:pt x="1028" y="13"/>
                    <a:pt x="1003" y="38"/>
                  </a:cubicBezTo>
                  <a:lnTo>
                    <a:pt x="50" y="1041"/>
                  </a:lnTo>
                  <a:cubicBezTo>
                    <a:pt x="0" y="1091"/>
                    <a:pt x="0" y="1191"/>
                    <a:pt x="50" y="1241"/>
                  </a:cubicBezTo>
                  <a:cubicBezTo>
                    <a:pt x="88" y="1266"/>
                    <a:pt x="126" y="1279"/>
                    <a:pt x="160" y="1279"/>
                  </a:cubicBezTo>
                  <a:cubicBezTo>
                    <a:pt x="194" y="1279"/>
                    <a:pt x="226" y="1266"/>
                    <a:pt x="251" y="1241"/>
                  </a:cubicBezTo>
                  <a:lnTo>
                    <a:pt x="1203" y="239"/>
                  </a:lnTo>
                  <a:cubicBezTo>
                    <a:pt x="1253" y="188"/>
                    <a:pt x="1253" y="88"/>
                    <a:pt x="1203" y="38"/>
                  </a:cubicBezTo>
                  <a:cubicBezTo>
                    <a:pt x="1178" y="13"/>
                    <a:pt x="1141" y="0"/>
                    <a:pt x="1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2376443" y="1638048"/>
              <a:ext cx="127572" cy="45556"/>
            </a:xfrm>
            <a:custGeom>
              <a:rect b="b" l="l" r="r" t="t"/>
              <a:pathLst>
                <a:path extrusionOk="0" h="591" w="1655">
                  <a:moveTo>
                    <a:pt x="1494" y="1"/>
                  </a:moveTo>
                  <a:cubicBezTo>
                    <a:pt x="1481" y="1"/>
                    <a:pt x="1468" y="3"/>
                    <a:pt x="1454" y="7"/>
                  </a:cubicBezTo>
                  <a:lnTo>
                    <a:pt x="126" y="333"/>
                  </a:lnTo>
                  <a:cubicBezTo>
                    <a:pt x="51" y="333"/>
                    <a:pt x="1" y="408"/>
                    <a:pt x="26" y="484"/>
                  </a:cubicBezTo>
                  <a:cubicBezTo>
                    <a:pt x="46" y="545"/>
                    <a:pt x="101" y="590"/>
                    <a:pt x="161" y="590"/>
                  </a:cubicBezTo>
                  <a:cubicBezTo>
                    <a:pt x="175" y="590"/>
                    <a:pt x="188" y="588"/>
                    <a:pt x="201" y="584"/>
                  </a:cubicBezTo>
                  <a:lnTo>
                    <a:pt x="1529" y="258"/>
                  </a:lnTo>
                  <a:cubicBezTo>
                    <a:pt x="1605" y="258"/>
                    <a:pt x="1655" y="183"/>
                    <a:pt x="1630" y="108"/>
                  </a:cubicBezTo>
                  <a:cubicBezTo>
                    <a:pt x="1609" y="46"/>
                    <a:pt x="1555" y="1"/>
                    <a:pt x="1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2032582" y="1663177"/>
              <a:ext cx="125644" cy="43089"/>
            </a:xfrm>
            <a:custGeom>
              <a:rect b="b" l="l" r="r" t="t"/>
              <a:pathLst>
                <a:path extrusionOk="0" h="559" w="1630">
                  <a:moveTo>
                    <a:pt x="1485" y="1"/>
                  </a:moveTo>
                  <a:cubicBezTo>
                    <a:pt x="1473" y="1"/>
                    <a:pt x="1463" y="3"/>
                    <a:pt x="1454" y="7"/>
                  </a:cubicBezTo>
                  <a:lnTo>
                    <a:pt x="101" y="333"/>
                  </a:lnTo>
                  <a:cubicBezTo>
                    <a:pt x="76" y="333"/>
                    <a:pt x="51" y="358"/>
                    <a:pt x="26" y="383"/>
                  </a:cubicBezTo>
                  <a:cubicBezTo>
                    <a:pt x="26" y="383"/>
                    <a:pt x="0" y="408"/>
                    <a:pt x="0" y="408"/>
                  </a:cubicBezTo>
                  <a:cubicBezTo>
                    <a:pt x="76" y="433"/>
                    <a:pt x="126" y="458"/>
                    <a:pt x="201" y="483"/>
                  </a:cubicBezTo>
                  <a:cubicBezTo>
                    <a:pt x="251" y="508"/>
                    <a:pt x="301" y="533"/>
                    <a:pt x="376" y="559"/>
                  </a:cubicBezTo>
                  <a:lnTo>
                    <a:pt x="1504" y="283"/>
                  </a:lnTo>
                  <a:cubicBezTo>
                    <a:pt x="1554" y="258"/>
                    <a:pt x="1579" y="233"/>
                    <a:pt x="1579" y="208"/>
                  </a:cubicBezTo>
                  <a:cubicBezTo>
                    <a:pt x="1604" y="183"/>
                    <a:pt x="1630" y="132"/>
                    <a:pt x="1604" y="107"/>
                  </a:cubicBezTo>
                  <a:cubicBezTo>
                    <a:pt x="1604" y="46"/>
                    <a:pt x="1537" y="1"/>
                    <a:pt x="14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1671301" y="3004396"/>
              <a:ext cx="127572" cy="39235"/>
            </a:xfrm>
            <a:custGeom>
              <a:rect b="b" l="l" r="r" t="t"/>
              <a:pathLst>
                <a:path extrusionOk="0" h="509" w="1655">
                  <a:moveTo>
                    <a:pt x="151" y="1"/>
                  </a:moveTo>
                  <a:cubicBezTo>
                    <a:pt x="76" y="1"/>
                    <a:pt x="26" y="51"/>
                    <a:pt x="1" y="126"/>
                  </a:cubicBezTo>
                  <a:cubicBezTo>
                    <a:pt x="1" y="201"/>
                    <a:pt x="51" y="276"/>
                    <a:pt x="126" y="276"/>
                  </a:cubicBezTo>
                  <a:lnTo>
                    <a:pt x="1479" y="502"/>
                  </a:lnTo>
                  <a:cubicBezTo>
                    <a:pt x="1493" y="506"/>
                    <a:pt x="1506" y="508"/>
                    <a:pt x="1519" y="508"/>
                  </a:cubicBezTo>
                  <a:cubicBezTo>
                    <a:pt x="1579" y="508"/>
                    <a:pt x="1630" y="464"/>
                    <a:pt x="1630" y="402"/>
                  </a:cubicBezTo>
                  <a:cubicBezTo>
                    <a:pt x="1655" y="327"/>
                    <a:pt x="1605" y="251"/>
                    <a:pt x="1530" y="226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1895454" y="3000542"/>
              <a:ext cx="75387" cy="76851"/>
            </a:xfrm>
            <a:custGeom>
              <a:rect b="b" l="l" r="r" t="t"/>
              <a:pathLst>
                <a:path extrusionOk="0" h="997" w="978">
                  <a:moveTo>
                    <a:pt x="0" y="1"/>
                  </a:moveTo>
                  <a:lnTo>
                    <a:pt x="702" y="928"/>
                  </a:lnTo>
                  <a:cubicBezTo>
                    <a:pt x="727" y="953"/>
                    <a:pt x="727" y="953"/>
                    <a:pt x="752" y="978"/>
                  </a:cubicBezTo>
                  <a:cubicBezTo>
                    <a:pt x="777" y="991"/>
                    <a:pt x="802" y="997"/>
                    <a:pt x="827" y="997"/>
                  </a:cubicBezTo>
                  <a:cubicBezTo>
                    <a:pt x="852" y="997"/>
                    <a:pt x="877" y="991"/>
                    <a:pt x="902" y="978"/>
                  </a:cubicBezTo>
                  <a:cubicBezTo>
                    <a:pt x="952" y="928"/>
                    <a:pt x="977" y="828"/>
                    <a:pt x="927" y="778"/>
                  </a:cubicBezTo>
                  <a:lnTo>
                    <a:pt x="677" y="4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1648099" y="3127881"/>
              <a:ext cx="88953" cy="106682"/>
            </a:xfrm>
            <a:custGeom>
              <a:rect b="b" l="l" r="r" t="t"/>
              <a:pathLst>
                <a:path extrusionOk="0" h="1384" w="1154">
                  <a:moveTo>
                    <a:pt x="161" y="0"/>
                  </a:moveTo>
                  <a:cubicBezTo>
                    <a:pt x="134" y="0"/>
                    <a:pt x="105" y="9"/>
                    <a:pt x="76" y="28"/>
                  </a:cubicBezTo>
                  <a:cubicBezTo>
                    <a:pt x="26" y="78"/>
                    <a:pt x="1" y="153"/>
                    <a:pt x="51" y="228"/>
                  </a:cubicBezTo>
                  <a:lnTo>
                    <a:pt x="878" y="1331"/>
                  </a:lnTo>
                  <a:cubicBezTo>
                    <a:pt x="909" y="1362"/>
                    <a:pt x="950" y="1383"/>
                    <a:pt x="994" y="1383"/>
                  </a:cubicBezTo>
                  <a:cubicBezTo>
                    <a:pt x="1021" y="1383"/>
                    <a:pt x="1050" y="1375"/>
                    <a:pt x="1079" y="1356"/>
                  </a:cubicBezTo>
                  <a:cubicBezTo>
                    <a:pt x="1129" y="1306"/>
                    <a:pt x="1154" y="1231"/>
                    <a:pt x="1104" y="1156"/>
                  </a:cubicBezTo>
                  <a:lnTo>
                    <a:pt x="277" y="53"/>
                  </a:lnTo>
                  <a:cubicBezTo>
                    <a:pt x="246" y="22"/>
                    <a:pt x="205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1350641" y="2965008"/>
              <a:ext cx="88953" cy="107299"/>
            </a:xfrm>
            <a:custGeom>
              <a:rect b="b" l="l" r="r" t="t"/>
              <a:pathLst>
                <a:path extrusionOk="0" h="1392" w="1154">
                  <a:moveTo>
                    <a:pt x="175" y="1"/>
                  </a:moveTo>
                  <a:cubicBezTo>
                    <a:pt x="143" y="1"/>
                    <a:pt x="109" y="13"/>
                    <a:pt x="75" y="36"/>
                  </a:cubicBezTo>
                  <a:cubicBezTo>
                    <a:pt x="25" y="86"/>
                    <a:pt x="0" y="161"/>
                    <a:pt x="50" y="211"/>
                  </a:cubicBezTo>
                  <a:lnTo>
                    <a:pt x="878" y="1339"/>
                  </a:lnTo>
                  <a:cubicBezTo>
                    <a:pt x="908" y="1370"/>
                    <a:pt x="949" y="1391"/>
                    <a:pt x="993" y="1391"/>
                  </a:cubicBezTo>
                  <a:cubicBezTo>
                    <a:pt x="1021" y="1391"/>
                    <a:pt x="1049" y="1383"/>
                    <a:pt x="1078" y="1364"/>
                  </a:cubicBezTo>
                  <a:cubicBezTo>
                    <a:pt x="1128" y="1314"/>
                    <a:pt x="1153" y="1239"/>
                    <a:pt x="1103" y="1163"/>
                  </a:cubicBezTo>
                  <a:lnTo>
                    <a:pt x="276" y="61"/>
                  </a:lnTo>
                  <a:cubicBezTo>
                    <a:pt x="248" y="19"/>
                    <a:pt x="213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1993964" y="3110692"/>
              <a:ext cx="88953" cy="86024"/>
            </a:xfrm>
            <a:custGeom>
              <a:rect b="b" l="l" r="r" t="t"/>
              <a:pathLst>
                <a:path extrusionOk="0" h="1116" w="1154">
                  <a:moveTo>
                    <a:pt x="902" y="0"/>
                  </a:moveTo>
                  <a:lnTo>
                    <a:pt x="50" y="902"/>
                  </a:lnTo>
                  <a:lnTo>
                    <a:pt x="25" y="902"/>
                  </a:lnTo>
                  <a:cubicBezTo>
                    <a:pt x="0" y="978"/>
                    <a:pt x="0" y="1053"/>
                    <a:pt x="50" y="1078"/>
                  </a:cubicBezTo>
                  <a:cubicBezTo>
                    <a:pt x="75" y="1103"/>
                    <a:pt x="113" y="1115"/>
                    <a:pt x="151" y="1115"/>
                  </a:cubicBezTo>
                  <a:cubicBezTo>
                    <a:pt x="188" y="1115"/>
                    <a:pt x="226" y="1103"/>
                    <a:pt x="251" y="1078"/>
                  </a:cubicBezTo>
                  <a:lnTo>
                    <a:pt x="1153" y="151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1497482" y="2967243"/>
              <a:ext cx="96661" cy="98126"/>
            </a:xfrm>
            <a:custGeom>
              <a:rect b="b" l="l" r="r" t="t"/>
              <a:pathLst>
                <a:path extrusionOk="0" h="1273" w="1254">
                  <a:moveTo>
                    <a:pt x="1103" y="0"/>
                  </a:moveTo>
                  <a:cubicBezTo>
                    <a:pt x="1065" y="0"/>
                    <a:pt x="1028" y="19"/>
                    <a:pt x="1003" y="57"/>
                  </a:cubicBezTo>
                  <a:lnTo>
                    <a:pt x="50" y="1059"/>
                  </a:lnTo>
                  <a:cubicBezTo>
                    <a:pt x="0" y="1109"/>
                    <a:pt x="0" y="1184"/>
                    <a:pt x="50" y="1235"/>
                  </a:cubicBezTo>
                  <a:cubicBezTo>
                    <a:pt x="88" y="1260"/>
                    <a:pt x="125" y="1272"/>
                    <a:pt x="160" y="1272"/>
                  </a:cubicBezTo>
                  <a:cubicBezTo>
                    <a:pt x="194" y="1272"/>
                    <a:pt x="226" y="1260"/>
                    <a:pt x="251" y="1235"/>
                  </a:cubicBezTo>
                  <a:lnTo>
                    <a:pt x="1203" y="232"/>
                  </a:lnTo>
                  <a:cubicBezTo>
                    <a:pt x="1253" y="182"/>
                    <a:pt x="1253" y="107"/>
                    <a:pt x="1203" y="57"/>
                  </a:cubicBezTo>
                  <a:cubicBezTo>
                    <a:pt x="1178" y="19"/>
                    <a:pt x="1140" y="0"/>
                    <a:pt x="1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1787231" y="3131889"/>
              <a:ext cx="127572" cy="46943"/>
            </a:xfrm>
            <a:custGeom>
              <a:rect b="b" l="l" r="r" t="t"/>
              <a:pathLst>
                <a:path extrusionOk="0" h="609" w="1655">
                  <a:moveTo>
                    <a:pt x="1479" y="1"/>
                  </a:moveTo>
                  <a:lnTo>
                    <a:pt x="126" y="327"/>
                  </a:lnTo>
                  <a:cubicBezTo>
                    <a:pt x="51" y="352"/>
                    <a:pt x="0" y="427"/>
                    <a:pt x="26" y="502"/>
                  </a:cubicBezTo>
                  <a:cubicBezTo>
                    <a:pt x="46" y="564"/>
                    <a:pt x="101" y="609"/>
                    <a:pt x="161" y="609"/>
                  </a:cubicBezTo>
                  <a:cubicBezTo>
                    <a:pt x="174" y="609"/>
                    <a:pt x="188" y="607"/>
                    <a:pt x="201" y="602"/>
                  </a:cubicBezTo>
                  <a:lnTo>
                    <a:pt x="1529" y="277"/>
                  </a:lnTo>
                  <a:cubicBezTo>
                    <a:pt x="1605" y="251"/>
                    <a:pt x="1655" y="176"/>
                    <a:pt x="1630" y="101"/>
                  </a:cubicBezTo>
                  <a:cubicBezTo>
                    <a:pt x="1630" y="26"/>
                    <a:pt x="1554" y="1"/>
                    <a:pt x="14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538027" y="2836359"/>
              <a:ext cx="125644" cy="44477"/>
            </a:xfrm>
            <a:custGeom>
              <a:rect b="b" l="l" r="r" t="t"/>
              <a:pathLst>
                <a:path extrusionOk="0" h="577" w="1630">
                  <a:moveTo>
                    <a:pt x="1354" y="0"/>
                  </a:moveTo>
                  <a:lnTo>
                    <a:pt x="126" y="301"/>
                  </a:lnTo>
                  <a:cubicBezTo>
                    <a:pt x="76" y="301"/>
                    <a:pt x="51" y="326"/>
                    <a:pt x="51" y="351"/>
                  </a:cubicBezTo>
                  <a:cubicBezTo>
                    <a:pt x="25" y="401"/>
                    <a:pt x="0" y="426"/>
                    <a:pt x="25" y="476"/>
                  </a:cubicBezTo>
                  <a:cubicBezTo>
                    <a:pt x="51" y="552"/>
                    <a:pt x="126" y="577"/>
                    <a:pt x="176" y="577"/>
                  </a:cubicBezTo>
                  <a:lnTo>
                    <a:pt x="1529" y="251"/>
                  </a:lnTo>
                  <a:cubicBezTo>
                    <a:pt x="1554" y="226"/>
                    <a:pt x="1604" y="201"/>
                    <a:pt x="1604" y="176"/>
                  </a:cubicBezTo>
                  <a:lnTo>
                    <a:pt x="1629" y="176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1445298" y="3157018"/>
              <a:ext cx="123717" cy="42627"/>
            </a:xfrm>
            <a:custGeom>
              <a:rect b="b" l="l" r="r" t="t"/>
              <a:pathLst>
                <a:path extrusionOk="0" h="553" w="1605">
                  <a:moveTo>
                    <a:pt x="1429" y="1"/>
                  </a:moveTo>
                  <a:lnTo>
                    <a:pt x="76" y="326"/>
                  </a:lnTo>
                  <a:cubicBezTo>
                    <a:pt x="51" y="352"/>
                    <a:pt x="25" y="377"/>
                    <a:pt x="0" y="402"/>
                  </a:cubicBezTo>
                  <a:cubicBezTo>
                    <a:pt x="51" y="427"/>
                    <a:pt x="101" y="452"/>
                    <a:pt x="176" y="477"/>
                  </a:cubicBezTo>
                  <a:cubicBezTo>
                    <a:pt x="226" y="502"/>
                    <a:pt x="276" y="527"/>
                    <a:pt x="351" y="552"/>
                  </a:cubicBezTo>
                  <a:lnTo>
                    <a:pt x="1479" y="276"/>
                  </a:lnTo>
                  <a:cubicBezTo>
                    <a:pt x="1529" y="276"/>
                    <a:pt x="1554" y="251"/>
                    <a:pt x="1579" y="226"/>
                  </a:cubicBezTo>
                  <a:cubicBezTo>
                    <a:pt x="1579" y="176"/>
                    <a:pt x="1604" y="151"/>
                    <a:pt x="1579" y="101"/>
                  </a:cubicBezTo>
                  <a:cubicBezTo>
                    <a:pt x="1579" y="26"/>
                    <a:pt x="1504" y="1"/>
                    <a:pt x="1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801975" y="2364928"/>
              <a:ext cx="539038" cy="913890"/>
            </a:xfrm>
            <a:custGeom>
              <a:rect b="b" l="l" r="r" t="t"/>
              <a:pathLst>
                <a:path extrusionOk="0" h="11856" w="6993">
                  <a:moveTo>
                    <a:pt x="51" y="1"/>
                  </a:moveTo>
                  <a:cubicBezTo>
                    <a:pt x="51" y="51"/>
                    <a:pt x="51" y="101"/>
                    <a:pt x="51" y="151"/>
                  </a:cubicBezTo>
                  <a:cubicBezTo>
                    <a:pt x="953" y="226"/>
                    <a:pt x="1855" y="527"/>
                    <a:pt x="2582" y="1079"/>
                  </a:cubicBezTo>
                  <a:lnTo>
                    <a:pt x="2682" y="953"/>
                  </a:lnTo>
                  <a:cubicBezTo>
                    <a:pt x="1930" y="377"/>
                    <a:pt x="1003" y="51"/>
                    <a:pt x="51" y="1"/>
                  </a:cubicBezTo>
                  <a:close/>
                  <a:moveTo>
                    <a:pt x="3685" y="9124"/>
                  </a:moveTo>
                  <a:cubicBezTo>
                    <a:pt x="4036" y="9124"/>
                    <a:pt x="4462" y="9199"/>
                    <a:pt x="4888" y="9399"/>
                  </a:cubicBezTo>
                  <a:cubicBezTo>
                    <a:pt x="5489" y="9625"/>
                    <a:pt x="5940" y="9951"/>
                    <a:pt x="6241" y="10327"/>
                  </a:cubicBezTo>
                  <a:cubicBezTo>
                    <a:pt x="6241" y="10327"/>
                    <a:pt x="6266" y="10352"/>
                    <a:pt x="6266" y="10377"/>
                  </a:cubicBezTo>
                  <a:cubicBezTo>
                    <a:pt x="6216" y="10477"/>
                    <a:pt x="6141" y="10577"/>
                    <a:pt x="6041" y="10678"/>
                  </a:cubicBezTo>
                  <a:cubicBezTo>
                    <a:pt x="5516" y="11290"/>
                    <a:pt x="4705" y="11654"/>
                    <a:pt x="3875" y="11654"/>
                  </a:cubicBezTo>
                  <a:cubicBezTo>
                    <a:pt x="3753" y="11654"/>
                    <a:pt x="3631" y="11646"/>
                    <a:pt x="3509" y="11630"/>
                  </a:cubicBezTo>
                  <a:cubicBezTo>
                    <a:pt x="2933" y="11580"/>
                    <a:pt x="2281" y="11254"/>
                    <a:pt x="2131" y="10653"/>
                  </a:cubicBezTo>
                  <a:cubicBezTo>
                    <a:pt x="1980" y="10051"/>
                    <a:pt x="2457" y="9425"/>
                    <a:pt x="3033" y="9224"/>
                  </a:cubicBezTo>
                  <a:cubicBezTo>
                    <a:pt x="3234" y="9149"/>
                    <a:pt x="3434" y="9124"/>
                    <a:pt x="3685" y="9124"/>
                  </a:cubicBezTo>
                  <a:close/>
                  <a:moveTo>
                    <a:pt x="3183" y="5790"/>
                  </a:moveTo>
                  <a:cubicBezTo>
                    <a:pt x="2056" y="5790"/>
                    <a:pt x="953" y="6141"/>
                    <a:pt x="26" y="6818"/>
                  </a:cubicBezTo>
                  <a:cubicBezTo>
                    <a:pt x="26" y="6843"/>
                    <a:pt x="26" y="6843"/>
                    <a:pt x="0" y="6843"/>
                  </a:cubicBezTo>
                  <a:lnTo>
                    <a:pt x="0" y="7069"/>
                  </a:lnTo>
                  <a:cubicBezTo>
                    <a:pt x="51" y="7018"/>
                    <a:pt x="101" y="6993"/>
                    <a:pt x="126" y="6943"/>
                  </a:cubicBezTo>
                  <a:cubicBezTo>
                    <a:pt x="1003" y="6317"/>
                    <a:pt x="2081" y="5941"/>
                    <a:pt x="3158" y="5941"/>
                  </a:cubicBezTo>
                  <a:lnTo>
                    <a:pt x="3183" y="5941"/>
                  </a:lnTo>
                  <a:cubicBezTo>
                    <a:pt x="4462" y="5966"/>
                    <a:pt x="6066" y="6617"/>
                    <a:pt x="6567" y="8046"/>
                  </a:cubicBezTo>
                  <a:cubicBezTo>
                    <a:pt x="6667" y="8297"/>
                    <a:pt x="6717" y="8597"/>
                    <a:pt x="6717" y="8873"/>
                  </a:cubicBezTo>
                  <a:cubicBezTo>
                    <a:pt x="6717" y="9349"/>
                    <a:pt x="6592" y="9800"/>
                    <a:pt x="6366" y="10227"/>
                  </a:cubicBezTo>
                  <a:cubicBezTo>
                    <a:pt x="6041" y="9826"/>
                    <a:pt x="5564" y="9500"/>
                    <a:pt x="4963" y="9249"/>
                  </a:cubicBezTo>
                  <a:cubicBezTo>
                    <a:pt x="4506" y="9051"/>
                    <a:pt x="4077" y="8955"/>
                    <a:pt x="3681" y="8955"/>
                  </a:cubicBezTo>
                  <a:cubicBezTo>
                    <a:pt x="3426" y="8955"/>
                    <a:pt x="3184" y="8995"/>
                    <a:pt x="2958" y="9074"/>
                  </a:cubicBezTo>
                  <a:cubicBezTo>
                    <a:pt x="2331" y="9299"/>
                    <a:pt x="1780" y="10001"/>
                    <a:pt x="1955" y="10703"/>
                  </a:cubicBezTo>
                  <a:cubicBezTo>
                    <a:pt x="2156" y="11404"/>
                    <a:pt x="2908" y="11730"/>
                    <a:pt x="3509" y="11805"/>
                  </a:cubicBezTo>
                  <a:cubicBezTo>
                    <a:pt x="3631" y="11821"/>
                    <a:pt x="3753" y="11828"/>
                    <a:pt x="3875" y="11828"/>
                  </a:cubicBezTo>
                  <a:cubicBezTo>
                    <a:pt x="4756" y="11828"/>
                    <a:pt x="5615" y="11438"/>
                    <a:pt x="6166" y="10778"/>
                  </a:cubicBezTo>
                  <a:cubicBezTo>
                    <a:pt x="6241" y="10703"/>
                    <a:pt x="6316" y="10602"/>
                    <a:pt x="6366" y="10527"/>
                  </a:cubicBezTo>
                  <a:cubicBezTo>
                    <a:pt x="6642" y="10928"/>
                    <a:pt x="6742" y="11404"/>
                    <a:pt x="6642" y="11831"/>
                  </a:cubicBezTo>
                  <a:lnTo>
                    <a:pt x="6792" y="11856"/>
                  </a:lnTo>
                  <a:cubicBezTo>
                    <a:pt x="6918" y="11379"/>
                    <a:pt x="6792" y="10828"/>
                    <a:pt x="6467" y="10352"/>
                  </a:cubicBezTo>
                  <a:cubicBezTo>
                    <a:pt x="6893" y="9650"/>
                    <a:pt x="6993" y="8748"/>
                    <a:pt x="6717" y="7996"/>
                  </a:cubicBezTo>
                  <a:cubicBezTo>
                    <a:pt x="6191" y="6492"/>
                    <a:pt x="4537" y="5790"/>
                    <a:pt x="3183" y="57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838666" y="3240266"/>
              <a:ext cx="1062659" cy="454864"/>
            </a:xfrm>
            <a:custGeom>
              <a:rect b="b" l="l" r="r" t="t"/>
              <a:pathLst>
                <a:path extrusionOk="0" h="5901" w="13786">
                  <a:moveTo>
                    <a:pt x="7660" y="0"/>
                  </a:moveTo>
                  <a:cubicBezTo>
                    <a:pt x="6246" y="0"/>
                    <a:pt x="4832" y="217"/>
                    <a:pt x="3484" y="600"/>
                  </a:cubicBezTo>
                  <a:cubicBezTo>
                    <a:pt x="3209" y="675"/>
                    <a:pt x="2933" y="775"/>
                    <a:pt x="2657" y="901"/>
                  </a:cubicBezTo>
                  <a:cubicBezTo>
                    <a:pt x="1429" y="1402"/>
                    <a:pt x="176" y="2404"/>
                    <a:pt x="51" y="3833"/>
                  </a:cubicBezTo>
                  <a:cubicBezTo>
                    <a:pt x="1" y="4635"/>
                    <a:pt x="402" y="5487"/>
                    <a:pt x="1154" y="5763"/>
                  </a:cubicBezTo>
                  <a:cubicBezTo>
                    <a:pt x="1390" y="5857"/>
                    <a:pt x="1624" y="5894"/>
                    <a:pt x="1857" y="5894"/>
                  </a:cubicBezTo>
                  <a:cubicBezTo>
                    <a:pt x="2618" y="5894"/>
                    <a:pt x="3366" y="5507"/>
                    <a:pt x="4132" y="5507"/>
                  </a:cubicBezTo>
                  <a:cubicBezTo>
                    <a:pt x="4250" y="5507"/>
                    <a:pt x="4368" y="5516"/>
                    <a:pt x="4487" y="5537"/>
                  </a:cubicBezTo>
                  <a:cubicBezTo>
                    <a:pt x="4913" y="5612"/>
                    <a:pt x="5339" y="5763"/>
                    <a:pt x="5765" y="5838"/>
                  </a:cubicBezTo>
                  <a:cubicBezTo>
                    <a:pt x="5993" y="5881"/>
                    <a:pt x="6212" y="5900"/>
                    <a:pt x="6423" y="5900"/>
                  </a:cubicBezTo>
                  <a:cubicBezTo>
                    <a:pt x="7325" y="5900"/>
                    <a:pt x="8100" y="5547"/>
                    <a:pt x="8973" y="5161"/>
                  </a:cubicBezTo>
                  <a:cubicBezTo>
                    <a:pt x="9322" y="5005"/>
                    <a:pt x="9682" y="4963"/>
                    <a:pt x="10046" y="4963"/>
                  </a:cubicBezTo>
                  <a:cubicBezTo>
                    <a:pt x="10463" y="4963"/>
                    <a:pt x="10886" y="5018"/>
                    <a:pt x="11309" y="5018"/>
                  </a:cubicBezTo>
                  <a:cubicBezTo>
                    <a:pt x="11525" y="5018"/>
                    <a:pt x="11741" y="5004"/>
                    <a:pt x="11956" y="4961"/>
                  </a:cubicBezTo>
                  <a:cubicBezTo>
                    <a:pt x="12557" y="4835"/>
                    <a:pt x="13109" y="4460"/>
                    <a:pt x="13409" y="3883"/>
                  </a:cubicBezTo>
                  <a:cubicBezTo>
                    <a:pt x="13785" y="3181"/>
                    <a:pt x="13660" y="2304"/>
                    <a:pt x="13184" y="1678"/>
                  </a:cubicBezTo>
                  <a:cubicBezTo>
                    <a:pt x="12808" y="1176"/>
                    <a:pt x="12281" y="850"/>
                    <a:pt x="11705" y="625"/>
                  </a:cubicBezTo>
                  <a:cubicBezTo>
                    <a:pt x="11103" y="399"/>
                    <a:pt x="10427" y="274"/>
                    <a:pt x="9800" y="174"/>
                  </a:cubicBezTo>
                  <a:cubicBezTo>
                    <a:pt x="9093" y="56"/>
                    <a:pt x="8376" y="0"/>
                    <a:pt x="7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840593" y="3215523"/>
              <a:ext cx="1047166" cy="454478"/>
            </a:xfrm>
            <a:custGeom>
              <a:rect b="b" l="l" r="r" t="t"/>
              <a:pathLst>
                <a:path extrusionOk="0" h="5896" w="13585">
                  <a:moveTo>
                    <a:pt x="7628" y="0"/>
                  </a:moveTo>
                  <a:cubicBezTo>
                    <a:pt x="6440" y="0"/>
                    <a:pt x="5256" y="151"/>
                    <a:pt x="4086" y="420"/>
                  </a:cubicBezTo>
                  <a:cubicBezTo>
                    <a:pt x="4036" y="445"/>
                    <a:pt x="3986" y="445"/>
                    <a:pt x="3936" y="470"/>
                  </a:cubicBezTo>
                  <a:cubicBezTo>
                    <a:pt x="3760" y="520"/>
                    <a:pt x="3610" y="545"/>
                    <a:pt x="3434" y="595"/>
                  </a:cubicBezTo>
                  <a:cubicBezTo>
                    <a:pt x="3159" y="670"/>
                    <a:pt x="2883" y="770"/>
                    <a:pt x="2607" y="896"/>
                  </a:cubicBezTo>
                  <a:cubicBezTo>
                    <a:pt x="1379" y="1397"/>
                    <a:pt x="126" y="2400"/>
                    <a:pt x="1" y="3828"/>
                  </a:cubicBezTo>
                  <a:cubicBezTo>
                    <a:pt x="1" y="3979"/>
                    <a:pt x="1" y="4129"/>
                    <a:pt x="26" y="4279"/>
                  </a:cubicBezTo>
                  <a:lnTo>
                    <a:pt x="26" y="4304"/>
                  </a:lnTo>
                  <a:cubicBezTo>
                    <a:pt x="126" y="4931"/>
                    <a:pt x="502" y="5532"/>
                    <a:pt x="1103" y="5758"/>
                  </a:cubicBezTo>
                  <a:cubicBezTo>
                    <a:pt x="1340" y="5853"/>
                    <a:pt x="1574" y="5889"/>
                    <a:pt x="1807" y="5889"/>
                  </a:cubicBezTo>
                  <a:cubicBezTo>
                    <a:pt x="2568" y="5889"/>
                    <a:pt x="3316" y="5502"/>
                    <a:pt x="4082" y="5502"/>
                  </a:cubicBezTo>
                  <a:cubicBezTo>
                    <a:pt x="4200" y="5502"/>
                    <a:pt x="4318" y="5511"/>
                    <a:pt x="4437" y="5532"/>
                  </a:cubicBezTo>
                  <a:cubicBezTo>
                    <a:pt x="4863" y="5608"/>
                    <a:pt x="5289" y="5758"/>
                    <a:pt x="5715" y="5833"/>
                  </a:cubicBezTo>
                  <a:cubicBezTo>
                    <a:pt x="5943" y="5876"/>
                    <a:pt x="6162" y="5895"/>
                    <a:pt x="6373" y="5895"/>
                  </a:cubicBezTo>
                  <a:cubicBezTo>
                    <a:pt x="7275" y="5895"/>
                    <a:pt x="8050" y="5542"/>
                    <a:pt x="8923" y="5156"/>
                  </a:cubicBezTo>
                  <a:cubicBezTo>
                    <a:pt x="9281" y="5000"/>
                    <a:pt x="9643" y="4959"/>
                    <a:pt x="10007" y="4959"/>
                  </a:cubicBezTo>
                  <a:cubicBezTo>
                    <a:pt x="10423" y="4959"/>
                    <a:pt x="10842" y="5013"/>
                    <a:pt x="11262" y="5013"/>
                  </a:cubicBezTo>
                  <a:cubicBezTo>
                    <a:pt x="11476" y="5013"/>
                    <a:pt x="11691" y="4999"/>
                    <a:pt x="11906" y="4956"/>
                  </a:cubicBezTo>
                  <a:cubicBezTo>
                    <a:pt x="12507" y="4831"/>
                    <a:pt x="13058" y="4455"/>
                    <a:pt x="13359" y="3903"/>
                  </a:cubicBezTo>
                  <a:cubicBezTo>
                    <a:pt x="13510" y="3603"/>
                    <a:pt x="13585" y="3302"/>
                    <a:pt x="13585" y="3001"/>
                  </a:cubicBezTo>
                  <a:lnTo>
                    <a:pt x="13585" y="2976"/>
                  </a:lnTo>
                  <a:cubicBezTo>
                    <a:pt x="13585" y="2525"/>
                    <a:pt x="13434" y="2049"/>
                    <a:pt x="13134" y="1673"/>
                  </a:cubicBezTo>
                  <a:cubicBezTo>
                    <a:pt x="12758" y="1171"/>
                    <a:pt x="12231" y="846"/>
                    <a:pt x="11655" y="620"/>
                  </a:cubicBezTo>
                  <a:cubicBezTo>
                    <a:pt x="11053" y="395"/>
                    <a:pt x="10377" y="269"/>
                    <a:pt x="9750" y="169"/>
                  </a:cubicBezTo>
                  <a:cubicBezTo>
                    <a:pt x="9474" y="119"/>
                    <a:pt x="9174" y="69"/>
                    <a:pt x="8898" y="44"/>
                  </a:cubicBezTo>
                  <a:lnTo>
                    <a:pt x="8723" y="44"/>
                  </a:lnTo>
                  <a:cubicBezTo>
                    <a:pt x="8358" y="14"/>
                    <a:pt x="7993" y="0"/>
                    <a:pt x="7628" y="0"/>
                  </a:cubicBez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1143909" y="3218837"/>
              <a:ext cx="382638" cy="119092"/>
            </a:xfrm>
            <a:custGeom>
              <a:rect b="b" l="l" r="r" t="t"/>
              <a:pathLst>
                <a:path extrusionOk="0" h="1545" w="4964">
                  <a:moveTo>
                    <a:pt x="4788" y="1"/>
                  </a:moveTo>
                  <a:cubicBezTo>
                    <a:pt x="4737" y="101"/>
                    <a:pt x="4662" y="201"/>
                    <a:pt x="4587" y="301"/>
                  </a:cubicBezTo>
                  <a:cubicBezTo>
                    <a:pt x="4562" y="352"/>
                    <a:pt x="4512" y="427"/>
                    <a:pt x="4462" y="477"/>
                  </a:cubicBezTo>
                  <a:cubicBezTo>
                    <a:pt x="4186" y="778"/>
                    <a:pt x="3810" y="1003"/>
                    <a:pt x="3359" y="1179"/>
                  </a:cubicBezTo>
                  <a:cubicBezTo>
                    <a:pt x="2974" y="1320"/>
                    <a:pt x="2589" y="1389"/>
                    <a:pt x="2218" y="1389"/>
                  </a:cubicBezTo>
                  <a:cubicBezTo>
                    <a:pt x="1864" y="1389"/>
                    <a:pt x="1522" y="1326"/>
                    <a:pt x="1204" y="1204"/>
                  </a:cubicBezTo>
                  <a:cubicBezTo>
                    <a:pt x="903" y="1078"/>
                    <a:pt x="602" y="903"/>
                    <a:pt x="377" y="652"/>
                  </a:cubicBezTo>
                  <a:cubicBezTo>
                    <a:pt x="301" y="577"/>
                    <a:pt x="226" y="477"/>
                    <a:pt x="151" y="377"/>
                  </a:cubicBezTo>
                  <a:cubicBezTo>
                    <a:pt x="101" y="402"/>
                    <a:pt x="51" y="402"/>
                    <a:pt x="1" y="427"/>
                  </a:cubicBezTo>
                  <a:cubicBezTo>
                    <a:pt x="51" y="527"/>
                    <a:pt x="126" y="627"/>
                    <a:pt x="201" y="702"/>
                  </a:cubicBezTo>
                  <a:cubicBezTo>
                    <a:pt x="452" y="978"/>
                    <a:pt x="778" y="1204"/>
                    <a:pt x="1153" y="1354"/>
                  </a:cubicBezTo>
                  <a:cubicBezTo>
                    <a:pt x="1451" y="1473"/>
                    <a:pt x="1780" y="1545"/>
                    <a:pt x="2128" y="1545"/>
                  </a:cubicBezTo>
                  <a:cubicBezTo>
                    <a:pt x="2219" y="1545"/>
                    <a:pt x="2312" y="1540"/>
                    <a:pt x="2407" y="1530"/>
                  </a:cubicBezTo>
                  <a:cubicBezTo>
                    <a:pt x="2732" y="1530"/>
                    <a:pt x="3083" y="1454"/>
                    <a:pt x="3409" y="1329"/>
                  </a:cubicBezTo>
                  <a:cubicBezTo>
                    <a:pt x="3885" y="1154"/>
                    <a:pt x="4286" y="903"/>
                    <a:pt x="4562" y="577"/>
                  </a:cubicBezTo>
                  <a:cubicBezTo>
                    <a:pt x="4637" y="502"/>
                    <a:pt x="4712" y="402"/>
                    <a:pt x="4788" y="326"/>
                  </a:cubicBezTo>
                  <a:cubicBezTo>
                    <a:pt x="4863" y="226"/>
                    <a:pt x="4913" y="126"/>
                    <a:pt x="49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1000922" y="3373232"/>
              <a:ext cx="75464" cy="75618"/>
            </a:xfrm>
            <a:custGeom>
              <a:rect b="b" l="l" r="r" t="t"/>
              <a:pathLst>
                <a:path extrusionOk="0" h="981" w="979">
                  <a:moveTo>
                    <a:pt x="498" y="1"/>
                  </a:moveTo>
                  <a:cubicBezTo>
                    <a:pt x="483" y="1"/>
                    <a:pt x="468" y="1"/>
                    <a:pt x="452" y="3"/>
                  </a:cubicBezTo>
                  <a:cubicBezTo>
                    <a:pt x="201" y="28"/>
                    <a:pt x="1" y="253"/>
                    <a:pt x="1" y="504"/>
                  </a:cubicBezTo>
                  <a:lnTo>
                    <a:pt x="26" y="980"/>
                  </a:lnTo>
                  <a:lnTo>
                    <a:pt x="978" y="930"/>
                  </a:lnTo>
                  <a:lnTo>
                    <a:pt x="953" y="454"/>
                  </a:lnTo>
                  <a:cubicBezTo>
                    <a:pt x="953" y="194"/>
                    <a:pt x="753" y="1"/>
                    <a:pt x="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1008708" y="3522153"/>
              <a:ext cx="75387" cy="75387"/>
            </a:xfrm>
            <a:custGeom>
              <a:rect b="b" l="l" r="r" t="t"/>
              <a:pathLst>
                <a:path extrusionOk="0" h="978" w="978">
                  <a:moveTo>
                    <a:pt x="953" y="1"/>
                  </a:moveTo>
                  <a:lnTo>
                    <a:pt x="0" y="51"/>
                  </a:lnTo>
                  <a:lnTo>
                    <a:pt x="25" y="527"/>
                  </a:lnTo>
                  <a:cubicBezTo>
                    <a:pt x="25" y="777"/>
                    <a:pt x="251" y="978"/>
                    <a:pt x="527" y="978"/>
                  </a:cubicBezTo>
                  <a:cubicBezTo>
                    <a:pt x="777" y="953"/>
                    <a:pt x="978" y="727"/>
                    <a:pt x="978" y="477"/>
                  </a:cubicBezTo>
                  <a:lnTo>
                    <a:pt x="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1078235" y="3444686"/>
              <a:ext cx="77314" cy="75618"/>
            </a:xfrm>
            <a:custGeom>
              <a:rect b="b" l="l" r="r" t="t"/>
              <a:pathLst>
                <a:path extrusionOk="0" h="981" w="1003">
                  <a:moveTo>
                    <a:pt x="523" y="1"/>
                  </a:moveTo>
                  <a:cubicBezTo>
                    <a:pt x="508" y="1"/>
                    <a:pt x="492" y="2"/>
                    <a:pt x="477" y="3"/>
                  </a:cubicBezTo>
                  <a:lnTo>
                    <a:pt x="0" y="28"/>
                  </a:lnTo>
                  <a:lnTo>
                    <a:pt x="51" y="980"/>
                  </a:lnTo>
                  <a:lnTo>
                    <a:pt x="527" y="955"/>
                  </a:lnTo>
                  <a:cubicBezTo>
                    <a:pt x="802" y="930"/>
                    <a:pt x="1003" y="705"/>
                    <a:pt x="978" y="429"/>
                  </a:cubicBezTo>
                  <a:cubicBezTo>
                    <a:pt x="978" y="193"/>
                    <a:pt x="777" y="1"/>
                    <a:pt x="5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929468" y="3450699"/>
              <a:ext cx="77391" cy="75541"/>
            </a:xfrm>
            <a:custGeom>
              <a:rect b="b" l="l" r="r" t="t"/>
              <a:pathLst>
                <a:path extrusionOk="0" h="980" w="1004">
                  <a:moveTo>
                    <a:pt x="928" y="0"/>
                  </a:moveTo>
                  <a:lnTo>
                    <a:pt x="477" y="25"/>
                  </a:lnTo>
                  <a:cubicBezTo>
                    <a:pt x="201" y="50"/>
                    <a:pt x="1" y="276"/>
                    <a:pt x="26" y="527"/>
                  </a:cubicBezTo>
                  <a:cubicBezTo>
                    <a:pt x="26" y="787"/>
                    <a:pt x="226" y="980"/>
                    <a:pt x="481" y="980"/>
                  </a:cubicBezTo>
                  <a:cubicBezTo>
                    <a:pt x="496" y="980"/>
                    <a:pt x="511" y="979"/>
                    <a:pt x="527" y="978"/>
                  </a:cubicBezTo>
                  <a:lnTo>
                    <a:pt x="1003" y="95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1613335" y="3311412"/>
              <a:ext cx="94734" cy="93116"/>
            </a:xfrm>
            <a:custGeom>
              <a:rect b="b" l="l" r="r" t="t"/>
              <a:pathLst>
                <a:path extrusionOk="0" h="1208" w="1229">
                  <a:moveTo>
                    <a:pt x="622" y="1"/>
                  </a:moveTo>
                  <a:cubicBezTo>
                    <a:pt x="607" y="1"/>
                    <a:pt x="592" y="2"/>
                    <a:pt x="577" y="3"/>
                  </a:cubicBezTo>
                  <a:cubicBezTo>
                    <a:pt x="251" y="28"/>
                    <a:pt x="1" y="303"/>
                    <a:pt x="26" y="629"/>
                  </a:cubicBezTo>
                  <a:cubicBezTo>
                    <a:pt x="26" y="964"/>
                    <a:pt x="300" y="1207"/>
                    <a:pt x="608" y="1207"/>
                  </a:cubicBezTo>
                  <a:cubicBezTo>
                    <a:pt x="622" y="1207"/>
                    <a:pt x="637" y="1207"/>
                    <a:pt x="652" y="1206"/>
                  </a:cubicBezTo>
                  <a:cubicBezTo>
                    <a:pt x="978" y="1181"/>
                    <a:pt x="1229" y="880"/>
                    <a:pt x="1204" y="554"/>
                  </a:cubicBezTo>
                  <a:cubicBezTo>
                    <a:pt x="1204" y="243"/>
                    <a:pt x="930" y="1"/>
                    <a:pt x="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1534173" y="3415781"/>
              <a:ext cx="96661" cy="93039"/>
            </a:xfrm>
            <a:custGeom>
              <a:rect b="b" l="l" r="r" t="t"/>
              <a:pathLst>
                <a:path extrusionOk="0" h="1207" w="1254">
                  <a:moveTo>
                    <a:pt x="625" y="0"/>
                  </a:moveTo>
                  <a:cubicBezTo>
                    <a:pt x="609" y="0"/>
                    <a:pt x="593" y="1"/>
                    <a:pt x="577" y="2"/>
                  </a:cubicBezTo>
                  <a:cubicBezTo>
                    <a:pt x="251" y="27"/>
                    <a:pt x="0" y="303"/>
                    <a:pt x="25" y="629"/>
                  </a:cubicBezTo>
                  <a:cubicBezTo>
                    <a:pt x="49" y="963"/>
                    <a:pt x="301" y="1207"/>
                    <a:pt x="629" y="1207"/>
                  </a:cubicBezTo>
                  <a:cubicBezTo>
                    <a:pt x="645" y="1207"/>
                    <a:pt x="661" y="1206"/>
                    <a:pt x="677" y="1205"/>
                  </a:cubicBezTo>
                  <a:cubicBezTo>
                    <a:pt x="1003" y="1180"/>
                    <a:pt x="1253" y="904"/>
                    <a:pt x="1228" y="553"/>
                  </a:cubicBezTo>
                  <a:cubicBezTo>
                    <a:pt x="1204" y="243"/>
                    <a:pt x="953" y="0"/>
                    <a:pt x="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709919" y="3404141"/>
              <a:ext cx="96739" cy="93116"/>
            </a:xfrm>
            <a:custGeom>
              <a:rect b="b" l="l" r="r" t="t"/>
              <a:pathLst>
                <a:path extrusionOk="0" h="1208" w="1255">
                  <a:moveTo>
                    <a:pt x="626" y="1"/>
                  </a:moveTo>
                  <a:cubicBezTo>
                    <a:pt x="610" y="1"/>
                    <a:pt x="594" y="2"/>
                    <a:pt x="577" y="3"/>
                  </a:cubicBezTo>
                  <a:cubicBezTo>
                    <a:pt x="252" y="28"/>
                    <a:pt x="1" y="303"/>
                    <a:pt x="26" y="629"/>
                  </a:cubicBezTo>
                  <a:cubicBezTo>
                    <a:pt x="50" y="964"/>
                    <a:pt x="302" y="1207"/>
                    <a:pt x="630" y="1207"/>
                  </a:cubicBezTo>
                  <a:cubicBezTo>
                    <a:pt x="645" y="1207"/>
                    <a:pt x="661" y="1207"/>
                    <a:pt x="678" y="1206"/>
                  </a:cubicBezTo>
                  <a:cubicBezTo>
                    <a:pt x="1003" y="1181"/>
                    <a:pt x="1254" y="905"/>
                    <a:pt x="1229" y="554"/>
                  </a:cubicBezTo>
                  <a:cubicBezTo>
                    <a:pt x="1205" y="243"/>
                    <a:pt x="953" y="1"/>
                    <a:pt x="6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1257912" y="3583973"/>
              <a:ext cx="61897" cy="29060"/>
            </a:xfrm>
            <a:custGeom>
              <a:rect b="b" l="l" r="r" t="t"/>
              <a:pathLst>
                <a:path extrusionOk="0" h="377" w="803">
                  <a:moveTo>
                    <a:pt x="401" y="1"/>
                  </a:moveTo>
                  <a:cubicBezTo>
                    <a:pt x="176" y="26"/>
                    <a:pt x="0" y="101"/>
                    <a:pt x="0" y="201"/>
                  </a:cubicBezTo>
                  <a:cubicBezTo>
                    <a:pt x="0" y="326"/>
                    <a:pt x="201" y="376"/>
                    <a:pt x="426" y="376"/>
                  </a:cubicBezTo>
                  <a:cubicBezTo>
                    <a:pt x="627" y="351"/>
                    <a:pt x="802" y="251"/>
                    <a:pt x="802" y="151"/>
                  </a:cubicBezTo>
                  <a:cubicBezTo>
                    <a:pt x="802" y="51"/>
                    <a:pt x="602" y="1"/>
                    <a:pt x="4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381551" y="3575879"/>
              <a:ext cx="63824" cy="29446"/>
            </a:xfrm>
            <a:custGeom>
              <a:rect b="b" l="l" r="r" t="t"/>
              <a:pathLst>
                <a:path extrusionOk="0" h="382" w="828">
                  <a:moveTo>
                    <a:pt x="487" y="0"/>
                  </a:moveTo>
                  <a:cubicBezTo>
                    <a:pt x="460" y="0"/>
                    <a:pt x="431" y="2"/>
                    <a:pt x="401" y="5"/>
                  </a:cubicBezTo>
                  <a:cubicBezTo>
                    <a:pt x="176" y="5"/>
                    <a:pt x="0" y="106"/>
                    <a:pt x="25" y="206"/>
                  </a:cubicBezTo>
                  <a:cubicBezTo>
                    <a:pt x="25" y="306"/>
                    <a:pt x="201" y="381"/>
                    <a:pt x="426" y="381"/>
                  </a:cubicBezTo>
                  <a:cubicBezTo>
                    <a:pt x="652" y="356"/>
                    <a:pt x="827" y="256"/>
                    <a:pt x="827" y="156"/>
                  </a:cubicBezTo>
                  <a:cubicBezTo>
                    <a:pt x="806" y="69"/>
                    <a:pt x="670" y="0"/>
                    <a:pt x="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271402" y="3392425"/>
              <a:ext cx="152700" cy="145609"/>
            </a:xfrm>
            <a:custGeom>
              <a:rect b="b" l="l" r="r" t="t"/>
              <a:pathLst>
                <a:path extrusionOk="0" h="1889" w="1981">
                  <a:moveTo>
                    <a:pt x="1017" y="0"/>
                  </a:moveTo>
                  <a:cubicBezTo>
                    <a:pt x="988" y="0"/>
                    <a:pt x="958" y="1"/>
                    <a:pt x="928" y="4"/>
                  </a:cubicBezTo>
                  <a:cubicBezTo>
                    <a:pt x="402" y="29"/>
                    <a:pt x="1" y="481"/>
                    <a:pt x="51" y="1007"/>
                  </a:cubicBezTo>
                  <a:cubicBezTo>
                    <a:pt x="74" y="1503"/>
                    <a:pt x="477" y="1888"/>
                    <a:pt x="965" y="1888"/>
                  </a:cubicBezTo>
                  <a:cubicBezTo>
                    <a:pt x="994" y="1888"/>
                    <a:pt x="1024" y="1887"/>
                    <a:pt x="1053" y="1884"/>
                  </a:cubicBezTo>
                  <a:cubicBezTo>
                    <a:pt x="1580" y="1859"/>
                    <a:pt x="1981" y="1408"/>
                    <a:pt x="1931" y="882"/>
                  </a:cubicBezTo>
                  <a:cubicBezTo>
                    <a:pt x="1907" y="385"/>
                    <a:pt x="1504" y="0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1271402" y="3379090"/>
              <a:ext cx="150773" cy="147073"/>
            </a:xfrm>
            <a:custGeom>
              <a:rect b="b" l="l" r="r" t="t"/>
              <a:pathLst>
                <a:path extrusionOk="0" h="1908" w="1956">
                  <a:moveTo>
                    <a:pt x="973" y="1"/>
                  </a:moveTo>
                  <a:cubicBezTo>
                    <a:pt x="958" y="1"/>
                    <a:pt x="943" y="1"/>
                    <a:pt x="928" y="2"/>
                  </a:cubicBezTo>
                  <a:cubicBezTo>
                    <a:pt x="402" y="27"/>
                    <a:pt x="1" y="503"/>
                    <a:pt x="26" y="1004"/>
                  </a:cubicBezTo>
                  <a:cubicBezTo>
                    <a:pt x="74" y="1515"/>
                    <a:pt x="501" y="1908"/>
                    <a:pt x="1007" y="1908"/>
                  </a:cubicBezTo>
                  <a:cubicBezTo>
                    <a:pt x="1022" y="1908"/>
                    <a:pt x="1038" y="1907"/>
                    <a:pt x="1053" y="1907"/>
                  </a:cubicBezTo>
                  <a:cubicBezTo>
                    <a:pt x="1555" y="1857"/>
                    <a:pt x="1956" y="1405"/>
                    <a:pt x="1931" y="879"/>
                  </a:cubicBezTo>
                  <a:cubicBezTo>
                    <a:pt x="1882" y="393"/>
                    <a:pt x="1456" y="1"/>
                    <a:pt x="9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2463391" y="2257861"/>
              <a:ext cx="521694" cy="1105980"/>
            </a:xfrm>
            <a:custGeom>
              <a:rect b="b" l="l" r="r" t="t"/>
              <a:pathLst>
                <a:path extrusionOk="0" h="14348" w="6768">
                  <a:moveTo>
                    <a:pt x="3769" y="0"/>
                  </a:moveTo>
                  <a:cubicBezTo>
                    <a:pt x="2866" y="0"/>
                    <a:pt x="1863" y="567"/>
                    <a:pt x="1655" y="1540"/>
                  </a:cubicBezTo>
                  <a:lnTo>
                    <a:pt x="1830" y="1565"/>
                  </a:lnTo>
                  <a:cubicBezTo>
                    <a:pt x="1995" y="694"/>
                    <a:pt x="2956" y="155"/>
                    <a:pt x="3799" y="155"/>
                  </a:cubicBezTo>
                  <a:cubicBezTo>
                    <a:pt x="3853" y="155"/>
                    <a:pt x="3907" y="157"/>
                    <a:pt x="3960" y="162"/>
                  </a:cubicBezTo>
                  <a:cubicBezTo>
                    <a:pt x="4787" y="237"/>
                    <a:pt x="5640" y="763"/>
                    <a:pt x="6341" y="1615"/>
                  </a:cubicBezTo>
                  <a:cubicBezTo>
                    <a:pt x="6492" y="1791"/>
                    <a:pt x="6642" y="1991"/>
                    <a:pt x="6767" y="2192"/>
                  </a:cubicBezTo>
                  <a:cubicBezTo>
                    <a:pt x="6767" y="2067"/>
                    <a:pt x="6767" y="1966"/>
                    <a:pt x="6742" y="1866"/>
                  </a:cubicBezTo>
                  <a:cubicBezTo>
                    <a:pt x="6667" y="1741"/>
                    <a:pt x="6567" y="1615"/>
                    <a:pt x="6467" y="1515"/>
                  </a:cubicBezTo>
                  <a:cubicBezTo>
                    <a:pt x="5740" y="613"/>
                    <a:pt x="4863" y="87"/>
                    <a:pt x="3985" y="11"/>
                  </a:cubicBezTo>
                  <a:cubicBezTo>
                    <a:pt x="3914" y="4"/>
                    <a:pt x="3842" y="0"/>
                    <a:pt x="3769" y="0"/>
                  </a:cubicBezTo>
                  <a:close/>
                  <a:moveTo>
                    <a:pt x="3635" y="11540"/>
                  </a:moveTo>
                  <a:cubicBezTo>
                    <a:pt x="3760" y="11666"/>
                    <a:pt x="3860" y="11791"/>
                    <a:pt x="3935" y="11916"/>
                  </a:cubicBezTo>
                  <a:cubicBezTo>
                    <a:pt x="4236" y="12367"/>
                    <a:pt x="4336" y="12894"/>
                    <a:pt x="4211" y="13345"/>
                  </a:cubicBezTo>
                  <a:cubicBezTo>
                    <a:pt x="4111" y="13721"/>
                    <a:pt x="3860" y="13997"/>
                    <a:pt x="3584" y="14122"/>
                  </a:cubicBezTo>
                  <a:cubicBezTo>
                    <a:pt x="3480" y="14164"/>
                    <a:pt x="3371" y="14184"/>
                    <a:pt x="3259" y="14184"/>
                  </a:cubicBezTo>
                  <a:cubicBezTo>
                    <a:pt x="3104" y="14184"/>
                    <a:pt x="2943" y="14145"/>
                    <a:pt x="2782" y="14072"/>
                  </a:cubicBezTo>
                  <a:cubicBezTo>
                    <a:pt x="2482" y="13896"/>
                    <a:pt x="2256" y="13595"/>
                    <a:pt x="2231" y="13270"/>
                  </a:cubicBezTo>
                  <a:cubicBezTo>
                    <a:pt x="2131" y="12668"/>
                    <a:pt x="2532" y="12042"/>
                    <a:pt x="3133" y="11741"/>
                  </a:cubicBezTo>
                  <a:cubicBezTo>
                    <a:pt x="3284" y="11666"/>
                    <a:pt x="3459" y="11590"/>
                    <a:pt x="3635" y="11540"/>
                  </a:cubicBezTo>
                  <a:close/>
                  <a:moveTo>
                    <a:pt x="6767" y="9310"/>
                  </a:moveTo>
                  <a:cubicBezTo>
                    <a:pt x="6742" y="9360"/>
                    <a:pt x="6692" y="9410"/>
                    <a:pt x="6667" y="9460"/>
                  </a:cubicBezTo>
                  <a:cubicBezTo>
                    <a:pt x="6266" y="10062"/>
                    <a:pt x="5564" y="10814"/>
                    <a:pt x="4587" y="11139"/>
                  </a:cubicBezTo>
                  <a:cubicBezTo>
                    <a:pt x="4386" y="11215"/>
                    <a:pt x="4186" y="11265"/>
                    <a:pt x="3985" y="11290"/>
                  </a:cubicBezTo>
                  <a:cubicBezTo>
                    <a:pt x="3885" y="11315"/>
                    <a:pt x="3785" y="11340"/>
                    <a:pt x="3685" y="11365"/>
                  </a:cubicBezTo>
                  <a:cubicBezTo>
                    <a:pt x="3384" y="11114"/>
                    <a:pt x="3033" y="10914"/>
                    <a:pt x="2657" y="10864"/>
                  </a:cubicBezTo>
                  <a:cubicBezTo>
                    <a:pt x="2550" y="10847"/>
                    <a:pt x="2441" y="10838"/>
                    <a:pt x="2333" y="10838"/>
                  </a:cubicBezTo>
                  <a:cubicBezTo>
                    <a:pt x="1332" y="10838"/>
                    <a:pt x="340" y="11548"/>
                    <a:pt x="0" y="12543"/>
                  </a:cubicBezTo>
                  <a:lnTo>
                    <a:pt x="151" y="12618"/>
                  </a:lnTo>
                  <a:cubicBezTo>
                    <a:pt x="466" y="11694"/>
                    <a:pt x="1390" y="11013"/>
                    <a:pt x="2321" y="11013"/>
                  </a:cubicBezTo>
                  <a:cubicBezTo>
                    <a:pt x="2425" y="11013"/>
                    <a:pt x="2529" y="11021"/>
                    <a:pt x="2632" y="11039"/>
                  </a:cubicBezTo>
                  <a:cubicBezTo>
                    <a:pt x="2933" y="11064"/>
                    <a:pt x="3234" y="11215"/>
                    <a:pt x="3484" y="11415"/>
                  </a:cubicBezTo>
                  <a:cubicBezTo>
                    <a:pt x="3334" y="11465"/>
                    <a:pt x="3209" y="11515"/>
                    <a:pt x="3058" y="11590"/>
                  </a:cubicBezTo>
                  <a:cubicBezTo>
                    <a:pt x="2381" y="11916"/>
                    <a:pt x="1955" y="12643"/>
                    <a:pt x="2056" y="13295"/>
                  </a:cubicBezTo>
                  <a:cubicBezTo>
                    <a:pt x="2106" y="13646"/>
                    <a:pt x="2356" y="13997"/>
                    <a:pt x="2707" y="14197"/>
                  </a:cubicBezTo>
                  <a:cubicBezTo>
                    <a:pt x="2883" y="14297"/>
                    <a:pt x="3083" y="14347"/>
                    <a:pt x="3259" y="14347"/>
                  </a:cubicBezTo>
                  <a:cubicBezTo>
                    <a:pt x="3409" y="14347"/>
                    <a:pt x="3534" y="14322"/>
                    <a:pt x="3635" y="14272"/>
                  </a:cubicBezTo>
                  <a:cubicBezTo>
                    <a:pt x="3985" y="14147"/>
                    <a:pt x="4236" y="13796"/>
                    <a:pt x="4361" y="13370"/>
                  </a:cubicBezTo>
                  <a:cubicBezTo>
                    <a:pt x="4487" y="12869"/>
                    <a:pt x="4386" y="12317"/>
                    <a:pt x="4086" y="11841"/>
                  </a:cubicBezTo>
                  <a:cubicBezTo>
                    <a:pt x="4011" y="11716"/>
                    <a:pt x="3910" y="11616"/>
                    <a:pt x="3835" y="11515"/>
                  </a:cubicBezTo>
                  <a:cubicBezTo>
                    <a:pt x="3885" y="11490"/>
                    <a:pt x="3960" y="11465"/>
                    <a:pt x="4036" y="11465"/>
                  </a:cubicBezTo>
                  <a:cubicBezTo>
                    <a:pt x="4236" y="11415"/>
                    <a:pt x="4437" y="11365"/>
                    <a:pt x="4637" y="11290"/>
                  </a:cubicBezTo>
                  <a:cubicBezTo>
                    <a:pt x="5640" y="10964"/>
                    <a:pt x="6341" y="10212"/>
                    <a:pt x="6767" y="9611"/>
                  </a:cubicBezTo>
                  <a:lnTo>
                    <a:pt x="6767" y="93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876106" y="3114469"/>
              <a:ext cx="1016256" cy="621516"/>
            </a:xfrm>
            <a:custGeom>
              <a:rect b="b" l="l" r="r" t="t"/>
              <a:pathLst>
                <a:path extrusionOk="0" h="8063" w="13184">
                  <a:moveTo>
                    <a:pt x="3580" y="0"/>
                  </a:moveTo>
                  <a:cubicBezTo>
                    <a:pt x="2391" y="0"/>
                    <a:pt x="1122" y="366"/>
                    <a:pt x="452" y="1405"/>
                  </a:cubicBezTo>
                  <a:cubicBezTo>
                    <a:pt x="25" y="2081"/>
                    <a:pt x="0" y="3034"/>
                    <a:pt x="502" y="3635"/>
                  </a:cubicBezTo>
                  <a:cubicBezTo>
                    <a:pt x="1304" y="4538"/>
                    <a:pt x="2657" y="4287"/>
                    <a:pt x="3559" y="4989"/>
                  </a:cubicBezTo>
                  <a:cubicBezTo>
                    <a:pt x="3910" y="5264"/>
                    <a:pt x="4211" y="5590"/>
                    <a:pt x="4562" y="5866"/>
                  </a:cubicBezTo>
                  <a:cubicBezTo>
                    <a:pt x="5514" y="6618"/>
                    <a:pt x="6517" y="6693"/>
                    <a:pt x="7695" y="6768"/>
                  </a:cubicBezTo>
                  <a:cubicBezTo>
                    <a:pt x="8747" y="6818"/>
                    <a:pt x="9449" y="7696"/>
                    <a:pt x="10427" y="7971"/>
                  </a:cubicBezTo>
                  <a:cubicBezTo>
                    <a:pt x="10633" y="8032"/>
                    <a:pt x="10846" y="8062"/>
                    <a:pt x="11058" y="8062"/>
                  </a:cubicBezTo>
                  <a:cubicBezTo>
                    <a:pt x="11462" y="8062"/>
                    <a:pt x="11861" y="7951"/>
                    <a:pt x="12206" y="7721"/>
                  </a:cubicBezTo>
                  <a:cubicBezTo>
                    <a:pt x="12883" y="7269"/>
                    <a:pt x="13183" y="6442"/>
                    <a:pt x="13058" y="5665"/>
                  </a:cubicBezTo>
                  <a:cubicBezTo>
                    <a:pt x="12958" y="5064"/>
                    <a:pt x="12632" y="4513"/>
                    <a:pt x="12231" y="4061"/>
                  </a:cubicBezTo>
                  <a:cubicBezTo>
                    <a:pt x="11805" y="3560"/>
                    <a:pt x="11279" y="3134"/>
                    <a:pt x="10777" y="2733"/>
                  </a:cubicBezTo>
                  <a:cubicBezTo>
                    <a:pt x="9073" y="1455"/>
                    <a:pt x="7068" y="603"/>
                    <a:pt x="4988" y="152"/>
                  </a:cubicBezTo>
                  <a:cubicBezTo>
                    <a:pt x="4712" y="102"/>
                    <a:pt x="4437" y="51"/>
                    <a:pt x="4136" y="26"/>
                  </a:cubicBezTo>
                  <a:cubicBezTo>
                    <a:pt x="3954" y="9"/>
                    <a:pt x="3768" y="0"/>
                    <a:pt x="3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1889596" y="3091267"/>
              <a:ext cx="1008547" cy="622827"/>
            </a:xfrm>
            <a:custGeom>
              <a:rect b="b" l="l" r="r" t="t"/>
              <a:pathLst>
                <a:path extrusionOk="0" h="8080" w="13084">
                  <a:moveTo>
                    <a:pt x="3530" y="0"/>
                  </a:moveTo>
                  <a:cubicBezTo>
                    <a:pt x="2341" y="0"/>
                    <a:pt x="1073" y="366"/>
                    <a:pt x="402" y="1405"/>
                  </a:cubicBezTo>
                  <a:cubicBezTo>
                    <a:pt x="327" y="1530"/>
                    <a:pt x="251" y="1681"/>
                    <a:pt x="201" y="1806"/>
                  </a:cubicBezTo>
                  <a:cubicBezTo>
                    <a:pt x="201" y="1831"/>
                    <a:pt x="201" y="1831"/>
                    <a:pt x="201" y="1831"/>
                  </a:cubicBezTo>
                  <a:cubicBezTo>
                    <a:pt x="1" y="2433"/>
                    <a:pt x="51" y="3159"/>
                    <a:pt x="477" y="3636"/>
                  </a:cubicBezTo>
                  <a:cubicBezTo>
                    <a:pt x="1279" y="4538"/>
                    <a:pt x="2607" y="4287"/>
                    <a:pt x="3535" y="4989"/>
                  </a:cubicBezTo>
                  <a:cubicBezTo>
                    <a:pt x="3860" y="5265"/>
                    <a:pt x="4161" y="5591"/>
                    <a:pt x="4512" y="5866"/>
                  </a:cubicBezTo>
                  <a:cubicBezTo>
                    <a:pt x="5465" y="6618"/>
                    <a:pt x="6492" y="6693"/>
                    <a:pt x="7670" y="6768"/>
                  </a:cubicBezTo>
                  <a:cubicBezTo>
                    <a:pt x="8723" y="6844"/>
                    <a:pt x="9399" y="7696"/>
                    <a:pt x="10377" y="7971"/>
                  </a:cubicBezTo>
                  <a:cubicBezTo>
                    <a:pt x="10592" y="8043"/>
                    <a:pt x="10817" y="8080"/>
                    <a:pt x="11040" y="8080"/>
                  </a:cubicBezTo>
                  <a:cubicBezTo>
                    <a:pt x="11440" y="8080"/>
                    <a:pt x="11834" y="7962"/>
                    <a:pt x="12156" y="7721"/>
                  </a:cubicBezTo>
                  <a:cubicBezTo>
                    <a:pt x="12432" y="7545"/>
                    <a:pt x="12632" y="7320"/>
                    <a:pt x="12783" y="7044"/>
                  </a:cubicBezTo>
                  <a:cubicBezTo>
                    <a:pt x="13008" y="6618"/>
                    <a:pt x="13084" y="6142"/>
                    <a:pt x="13008" y="5666"/>
                  </a:cubicBezTo>
                  <a:cubicBezTo>
                    <a:pt x="12908" y="5064"/>
                    <a:pt x="12607" y="4513"/>
                    <a:pt x="12181" y="4062"/>
                  </a:cubicBezTo>
                  <a:cubicBezTo>
                    <a:pt x="11780" y="3560"/>
                    <a:pt x="11254" y="3134"/>
                    <a:pt x="10728" y="2733"/>
                  </a:cubicBezTo>
                  <a:cubicBezTo>
                    <a:pt x="10502" y="2558"/>
                    <a:pt x="10277" y="2408"/>
                    <a:pt x="10026" y="2257"/>
                  </a:cubicBezTo>
                  <a:cubicBezTo>
                    <a:pt x="9976" y="2207"/>
                    <a:pt x="9926" y="2182"/>
                    <a:pt x="9876" y="2157"/>
                  </a:cubicBezTo>
                  <a:cubicBezTo>
                    <a:pt x="8572" y="1330"/>
                    <a:pt x="7119" y="703"/>
                    <a:pt x="5615" y="327"/>
                  </a:cubicBezTo>
                  <a:cubicBezTo>
                    <a:pt x="5565" y="302"/>
                    <a:pt x="5515" y="302"/>
                    <a:pt x="5439" y="277"/>
                  </a:cubicBezTo>
                  <a:cubicBezTo>
                    <a:pt x="5289" y="227"/>
                    <a:pt x="5114" y="202"/>
                    <a:pt x="4963" y="177"/>
                  </a:cubicBezTo>
                  <a:cubicBezTo>
                    <a:pt x="4663" y="102"/>
                    <a:pt x="4387" y="52"/>
                    <a:pt x="4086" y="27"/>
                  </a:cubicBezTo>
                  <a:cubicBezTo>
                    <a:pt x="3905" y="9"/>
                    <a:pt x="3718" y="0"/>
                    <a:pt x="3530" y="0"/>
                  </a:cubicBez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2308842" y="3112619"/>
              <a:ext cx="353577" cy="187310"/>
            </a:xfrm>
            <a:custGeom>
              <a:rect b="b" l="l" r="r" t="t"/>
              <a:pathLst>
                <a:path extrusionOk="0" h="2430" w="4587">
                  <a:moveTo>
                    <a:pt x="0" y="0"/>
                  </a:moveTo>
                  <a:lnTo>
                    <a:pt x="0" y="0"/>
                  </a:lnTo>
                  <a:cubicBezTo>
                    <a:pt x="26" y="126"/>
                    <a:pt x="51" y="226"/>
                    <a:pt x="76" y="351"/>
                  </a:cubicBezTo>
                  <a:cubicBezTo>
                    <a:pt x="151" y="702"/>
                    <a:pt x="326" y="1078"/>
                    <a:pt x="602" y="1354"/>
                  </a:cubicBezTo>
                  <a:cubicBezTo>
                    <a:pt x="878" y="1679"/>
                    <a:pt x="1229" y="1930"/>
                    <a:pt x="1630" y="2131"/>
                  </a:cubicBezTo>
                  <a:cubicBezTo>
                    <a:pt x="1930" y="2256"/>
                    <a:pt x="2256" y="2356"/>
                    <a:pt x="2607" y="2406"/>
                  </a:cubicBezTo>
                  <a:cubicBezTo>
                    <a:pt x="2759" y="2421"/>
                    <a:pt x="2906" y="2430"/>
                    <a:pt x="3049" y="2430"/>
                  </a:cubicBezTo>
                  <a:cubicBezTo>
                    <a:pt x="3379" y="2430"/>
                    <a:pt x="3688" y="2386"/>
                    <a:pt x="3985" y="2281"/>
                  </a:cubicBezTo>
                  <a:cubicBezTo>
                    <a:pt x="4086" y="2256"/>
                    <a:pt x="4186" y="2206"/>
                    <a:pt x="4286" y="2156"/>
                  </a:cubicBezTo>
                  <a:cubicBezTo>
                    <a:pt x="4386" y="2105"/>
                    <a:pt x="4487" y="2055"/>
                    <a:pt x="4587" y="1980"/>
                  </a:cubicBezTo>
                  <a:cubicBezTo>
                    <a:pt x="4537" y="1930"/>
                    <a:pt x="4487" y="1905"/>
                    <a:pt x="4437" y="1880"/>
                  </a:cubicBezTo>
                  <a:cubicBezTo>
                    <a:pt x="4361" y="1955"/>
                    <a:pt x="4236" y="2005"/>
                    <a:pt x="4136" y="2055"/>
                  </a:cubicBezTo>
                  <a:cubicBezTo>
                    <a:pt x="4061" y="2080"/>
                    <a:pt x="3985" y="2105"/>
                    <a:pt x="3935" y="2131"/>
                  </a:cubicBezTo>
                  <a:cubicBezTo>
                    <a:pt x="3678" y="2227"/>
                    <a:pt x="3411" y="2272"/>
                    <a:pt x="3127" y="2272"/>
                  </a:cubicBezTo>
                  <a:cubicBezTo>
                    <a:pt x="2967" y="2272"/>
                    <a:pt x="2803" y="2258"/>
                    <a:pt x="2632" y="2231"/>
                  </a:cubicBezTo>
                  <a:cubicBezTo>
                    <a:pt x="1855" y="2131"/>
                    <a:pt x="1178" y="1780"/>
                    <a:pt x="727" y="1253"/>
                  </a:cubicBezTo>
                  <a:cubicBezTo>
                    <a:pt x="502" y="1003"/>
                    <a:pt x="326" y="702"/>
                    <a:pt x="251" y="401"/>
                  </a:cubicBezTo>
                  <a:cubicBezTo>
                    <a:pt x="226" y="276"/>
                    <a:pt x="201" y="176"/>
                    <a:pt x="176" y="50"/>
                  </a:cubicBezTo>
                  <a:cubicBezTo>
                    <a:pt x="126" y="25"/>
                    <a:pt x="76" y="25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2094401" y="3166422"/>
              <a:ext cx="88953" cy="85330"/>
            </a:xfrm>
            <a:custGeom>
              <a:rect b="b" l="l" r="r" t="t"/>
              <a:pathLst>
                <a:path extrusionOk="0" h="1107" w="1154">
                  <a:moveTo>
                    <a:pt x="607" y="0"/>
                  </a:moveTo>
                  <a:cubicBezTo>
                    <a:pt x="431" y="0"/>
                    <a:pt x="272" y="102"/>
                    <a:pt x="201" y="280"/>
                  </a:cubicBezTo>
                  <a:lnTo>
                    <a:pt x="0" y="706"/>
                  </a:lnTo>
                  <a:lnTo>
                    <a:pt x="853" y="1107"/>
                  </a:lnTo>
                  <a:lnTo>
                    <a:pt x="1053" y="681"/>
                  </a:lnTo>
                  <a:cubicBezTo>
                    <a:pt x="1153" y="430"/>
                    <a:pt x="1053" y="154"/>
                    <a:pt x="828" y="54"/>
                  </a:cubicBezTo>
                  <a:cubicBezTo>
                    <a:pt x="754" y="18"/>
                    <a:pt x="679" y="0"/>
                    <a:pt x="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2038363" y="3290292"/>
              <a:ext cx="90880" cy="86178"/>
            </a:xfrm>
            <a:custGeom>
              <a:rect b="b" l="l" r="r" t="t"/>
              <a:pathLst>
                <a:path extrusionOk="0" h="1118" w="1179">
                  <a:moveTo>
                    <a:pt x="301" y="1"/>
                  </a:moveTo>
                  <a:lnTo>
                    <a:pt x="101" y="452"/>
                  </a:lnTo>
                  <a:cubicBezTo>
                    <a:pt x="1" y="678"/>
                    <a:pt x="101" y="953"/>
                    <a:pt x="326" y="1079"/>
                  </a:cubicBezTo>
                  <a:cubicBezTo>
                    <a:pt x="391" y="1105"/>
                    <a:pt x="458" y="1117"/>
                    <a:pt x="523" y="1117"/>
                  </a:cubicBezTo>
                  <a:cubicBezTo>
                    <a:pt x="710" y="1117"/>
                    <a:pt x="885" y="1014"/>
                    <a:pt x="978" y="828"/>
                  </a:cubicBezTo>
                  <a:lnTo>
                    <a:pt x="1179" y="402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2131092" y="3253601"/>
              <a:ext cx="90880" cy="86101"/>
            </a:xfrm>
            <a:custGeom>
              <a:rect b="b" l="l" r="r" t="t"/>
              <a:pathLst>
                <a:path extrusionOk="0" h="1117" w="1179">
                  <a:moveTo>
                    <a:pt x="402" y="1"/>
                  </a:moveTo>
                  <a:lnTo>
                    <a:pt x="1" y="878"/>
                  </a:lnTo>
                  <a:lnTo>
                    <a:pt x="427" y="1079"/>
                  </a:lnTo>
                  <a:cubicBezTo>
                    <a:pt x="485" y="1104"/>
                    <a:pt x="548" y="1117"/>
                    <a:pt x="612" y="1117"/>
                  </a:cubicBezTo>
                  <a:cubicBezTo>
                    <a:pt x="794" y="1117"/>
                    <a:pt x="979" y="1014"/>
                    <a:pt x="1053" y="828"/>
                  </a:cubicBezTo>
                  <a:cubicBezTo>
                    <a:pt x="1179" y="602"/>
                    <a:pt x="1053" y="327"/>
                    <a:pt x="828" y="201"/>
                  </a:cubicBezTo>
                  <a:lnTo>
                    <a:pt x="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2001672" y="3203113"/>
              <a:ext cx="88953" cy="85330"/>
            </a:xfrm>
            <a:custGeom>
              <a:rect b="b" l="l" r="r" t="t"/>
              <a:pathLst>
                <a:path extrusionOk="0" h="1107" w="1154">
                  <a:moveTo>
                    <a:pt x="517" y="0"/>
                  </a:moveTo>
                  <a:cubicBezTo>
                    <a:pt x="343" y="0"/>
                    <a:pt x="172" y="102"/>
                    <a:pt x="101" y="280"/>
                  </a:cubicBezTo>
                  <a:cubicBezTo>
                    <a:pt x="0" y="505"/>
                    <a:pt x="101" y="806"/>
                    <a:pt x="326" y="906"/>
                  </a:cubicBezTo>
                  <a:lnTo>
                    <a:pt x="777" y="1107"/>
                  </a:lnTo>
                  <a:lnTo>
                    <a:pt x="1153" y="255"/>
                  </a:lnTo>
                  <a:lnTo>
                    <a:pt x="727" y="54"/>
                  </a:lnTo>
                  <a:cubicBezTo>
                    <a:pt x="661" y="18"/>
                    <a:pt x="589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2664342" y="3402523"/>
              <a:ext cx="104370" cy="93347"/>
            </a:xfrm>
            <a:custGeom>
              <a:rect b="b" l="l" r="r" t="t"/>
              <a:pathLst>
                <a:path extrusionOk="0" h="1211" w="1354">
                  <a:moveTo>
                    <a:pt x="687" y="1"/>
                  </a:moveTo>
                  <a:cubicBezTo>
                    <a:pt x="458" y="1"/>
                    <a:pt x="237" y="127"/>
                    <a:pt x="125" y="350"/>
                  </a:cubicBezTo>
                  <a:cubicBezTo>
                    <a:pt x="0" y="675"/>
                    <a:pt x="125" y="1026"/>
                    <a:pt x="426" y="1152"/>
                  </a:cubicBezTo>
                  <a:cubicBezTo>
                    <a:pt x="507" y="1192"/>
                    <a:pt x="593" y="1211"/>
                    <a:pt x="678" y="1211"/>
                  </a:cubicBezTo>
                  <a:cubicBezTo>
                    <a:pt x="910" y="1211"/>
                    <a:pt x="1136" y="1071"/>
                    <a:pt x="1228" y="851"/>
                  </a:cubicBezTo>
                  <a:cubicBezTo>
                    <a:pt x="1353" y="550"/>
                    <a:pt x="1228" y="199"/>
                    <a:pt x="927" y="49"/>
                  </a:cubicBezTo>
                  <a:cubicBezTo>
                    <a:pt x="849" y="16"/>
                    <a:pt x="767" y="1"/>
                    <a:pt x="6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2546485" y="3458561"/>
              <a:ext cx="104370" cy="92499"/>
            </a:xfrm>
            <a:custGeom>
              <a:rect b="b" l="l" r="r" t="t"/>
              <a:pathLst>
                <a:path extrusionOk="0" h="1200" w="1354">
                  <a:moveTo>
                    <a:pt x="683" y="0"/>
                  </a:moveTo>
                  <a:cubicBezTo>
                    <a:pt x="448" y="0"/>
                    <a:pt x="218" y="127"/>
                    <a:pt x="125" y="349"/>
                  </a:cubicBezTo>
                  <a:cubicBezTo>
                    <a:pt x="0" y="650"/>
                    <a:pt x="125" y="1001"/>
                    <a:pt x="426" y="1151"/>
                  </a:cubicBezTo>
                  <a:cubicBezTo>
                    <a:pt x="504" y="1184"/>
                    <a:pt x="586" y="1200"/>
                    <a:pt x="667" y="1200"/>
                  </a:cubicBezTo>
                  <a:cubicBezTo>
                    <a:pt x="896" y="1200"/>
                    <a:pt x="1117" y="1073"/>
                    <a:pt x="1228" y="851"/>
                  </a:cubicBezTo>
                  <a:cubicBezTo>
                    <a:pt x="1354" y="550"/>
                    <a:pt x="1228" y="199"/>
                    <a:pt x="927" y="49"/>
                  </a:cubicBezTo>
                  <a:cubicBezTo>
                    <a:pt x="849" y="16"/>
                    <a:pt x="766" y="0"/>
                    <a:pt x="6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2706814" y="3531095"/>
              <a:ext cx="104370" cy="92268"/>
            </a:xfrm>
            <a:custGeom>
              <a:rect b="b" l="l" r="r" t="t"/>
              <a:pathLst>
                <a:path extrusionOk="0" h="1197" w="1354">
                  <a:moveTo>
                    <a:pt x="680" y="1"/>
                  </a:moveTo>
                  <a:cubicBezTo>
                    <a:pt x="453" y="1"/>
                    <a:pt x="236" y="141"/>
                    <a:pt x="126" y="361"/>
                  </a:cubicBezTo>
                  <a:cubicBezTo>
                    <a:pt x="0" y="661"/>
                    <a:pt x="126" y="1012"/>
                    <a:pt x="426" y="1138"/>
                  </a:cubicBezTo>
                  <a:cubicBezTo>
                    <a:pt x="507" y="1178"/>
                    <a:pt x="591" y="1197"/>
                    <a:pt x="674" y="1197"/>
                  </a:cubicBezTo>
                  <a:cubicBezTo>
                    <a:pt x="901" y="1197"/>
                    <a:pt x="1118" y="1057"/>
                    <a:pt x="1228" y="837"/>
                  </a:cubicBezTo>
                  <a:cubicBezTo>
                    <a:pt x="1354" y="536"/>
                    <a:pt x="1228" y="185"/>
                    <a:pt x="928" y="60"/>
                  </a:cubicBezTo>
                  <a:cubicBezTo>
                    <a:pt x="847" y="20"/>
                    <a:pt x="763" y="1"/>
                    <a:pt x="6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2243169" y="3469507"/>
              <a:ext cx="63824" cy="35612"/>
            </a:xfrm>
            <a:custGeom>
              <a:rect b="b" l="l" r="r" t="t"/>
              <a:pathLst>
                <a:path extrusionOk="0" h="462" w="828">
                  <a:moveTo>
                    <a:pt x="220" y="1"/>
                  </a:moveTo>
                  <a:cubicBezTo>
                    <a:pt x="138" y="1"/>
                    <a:pt x="76" y="19"/>
                    <a:pt x="50" y="57"/>
                  </a:cubicBezTo>
                  <a:cubicBezTo>
                    <a:pt x="0" y="157"/>
                    <a:pt x="151" y="308"/>
                    <a:pt x="351" y="408"/>
                  </a:cubicBezTo>
                  <a:cubicBezTo>
                    <a:pt x="444" y="443"/>
                    <a:pt x="537" y="461"/>
                    <a:pt x="613" y="461"/>
                  </a:cubicBezTo>
                  <a:cubicBezTo>
                    <a:pt x="700" y="461"/>
                    <a:pt x="764" y="437"/>
                    <a:pt x="777" y="383"/>
                  </a:cubicBezTo>
                  <a:cubicBezTo>
                    <a:pt x="827" y="308"/>
                    <a:pt x="702" y="157"/>
                    <a:pt x="502" y="57"/>
                  </a:cubicBezTo>
                  <a:cubicBezTo>
                    <a:pt x="401" y="19"/>
                    <a:pt x="301" y="1"/>
                    <a:pt x="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2357172" y="3520226"/>
              <a:ext cx="63824" cy="36768"/>
            </a:xfrm>
            <a:custGeom>
              <a:rect b="b" l="l" r="r" t="t"/>
              <a:pathLst>
                <a:path extrusionOk="0" h="477" w="828">
                  <a:moveTo>
                    <a:pt x="210" y="0"/>
                  </a:moveTo>
                  <a:cubicBezTo>
                    <a:pt x="132" y="0"/>
                    <a:pt x="75" y="26"/>
                    <a:pt x="50" y="76"/>
                  </a:cubicBezTo>
                  <a:cubicBezTo>
                    <a:pt x="0" y="176"/>
                    <a:pt x="125" y="326"/>
                    <a:pt x="351" y="401"/>
                  </a:cubicBezTo>
                  <a:cubicBezTo>
                    <a:pt x="451" y="452"/>
                    <a:pt x="545" y="477"/>
                    <a:pt x="620" y="477"/>
                  </a:cubicBezTo>
                  <a:cubicBezTo>
                    <a:pt x="696" y="477"/>
                    <a:pt x="752" y="452"/>
                    <a:pt x="777" y="401"/>
                  </a:cubicBezTo>
                  <a:cubicBezTo>
                    <a:pt x="827" y="301"/>
                    <a:pt x="702" y="151"/>
                    <a:pt x="501" y="76"/>
                  </a:cubicBezTo>
                  <a:cubicBezTo>
                    <a:pt x="388" y="26"/>
                    <a:pt x="288" y="0"/>
                    <a:pt x="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2306915" y="3324131"/>
              <a:ext cx="166190" cy="146071"/>
            </a:xfrm>
            <a:custGeom>
              <a:rect b="b" l="l" r="r" t="t"/>
              <a:pathLst>
                <a:path extrusionOk="0" h="1895" w="2156">
                  <a:moveTo>
                    <a:pt x="1076" y="0"/>
                  </a:moveTo>
                  <a:cubicBezTo>
                    <a:pt x="708" y="0"/>
                    <a:pt x="367" y="215"/>
                    <a:pt x="201" y="565"/>
                  </a:cubicBezTo>
                  <a:cubicBezTo>
                    <a:pt x="0" y="1041"/>
                    <a:pt x="201" y="1592"/>
                    <a:pt x="677" y="1818"/>
                  </a:cubicBezTo>
                  <a:cubicBezTo>
                    <a:pt x="801" y="1870"/>
                    <a:pt x="932" y="1895"/>
                    <a:pt x="1061" y="1895"/>
                  </a:cubicBezTo>
                  <a:cubicBezTo>
                    <a:pt x="1428" y="1895"/>
                    <a:pt x="1782" y="1694"/>
                    <a:pt x="1930" y="1341"/>
                  </a:cubicBezTo>
                  <a:cubicBezTo>
                    <a:pt x="2156" y="865"/>
                    <a:pt x="1955" y="289"/>
                    <a:pt x="1479" y="88"/>
                  </a:cubicBezTo>
                  <a:cubicBezTo>
                    <a:pt x="1346" y="28"/>
                    <a:pt x="1209" y="0"/>
                    <a:pt x="10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2312696" y="3312491"/>
              <a:ext cx="166190" cy="146148"/>
            </a:xfrm>
            <a:custGeom>
              <a:rect b="b" l="l" r="r" t="t"/>
              <a:pathLst>
                <a:path extrusionOk="0" h="1896" w="2156">
                  <a:moveTo>
                    <a:pt x="1066" y="1"/>
                  </a:moveTo>
                  <a:cubicBezTo>
                    <a:pt x="708" y="1"/>
                    <a:pt x="367" y="215"/>
                    <a:pt x="201" y="565"/>
                  </a:cubicBezTo>
                  <a:cubicBezTo>
                    <a:pt x="1" y="1041"/>
                    <a:pt x="201" y="1593"/>
                    <a:pt x="677" y="1818"/>
                  </a:cubicBezTo>
                  <a:cubicBezTo>
                    <a:pt x="801" y="1871"/>
                    <a:pt x="932" y="1896"/>
                    <a:pt x="1062" y="1896"/>
                  </a:cubicBezTo>
                  <a:cubicBezTo>
                    <a:pt x="1428" y="1896"/>
                    <a:pt x="1782" y="1694"/>
                    <a:pt x="1930" y="1342"/>
                  </a:cubicBezTo>
                  <a:cubicBezTo>
                    <a:pt x="2156" y="866"/>
                    <a:pt x="1930" y="289"/>
                    <a:pt x="1454" y="89"/>
                  </a:cubicBezTo>
                  <a:cubicBezTo>
                    <a:pt x="1328" y="29"/>
                    <a:pt x="1196" y="1"/>
                    <a:pt x="1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707992" y="1700407"/>
              <a:ext cx="235795" cy="65751"/>
            </a:xfrm>
            <a:custGeom>
              <a:rect b="b" l="l" r="r" t="t"/>
              <a:pathLst>
                <a:path extrusionOk="0" h="853" w="3059">
                  <a:moveTo>
                    <a:pt x="1530" y="0"/>
                  </a:moveTo>
                  <a:cubicBezTo>
                    <a:pt x="1379" y="0"/>
                    <a:pt x="1204" y="25"/>
                    <a:pt x="1079" y="76"/>
                  </a:cubicBezTo>
                  <a:cubicBezTo>
                    <a:pt x="1003" y="76"/>
                    <a:pt x="953" y="101"/>
                    <a:pt x="903" y="126"/>
                  </a:cubicBezTo>
                  <a:cubicBezTo>
                    <a:pt x="527" y="251"/>
                    <a:pt x="226" y="502"/>
                    <a:pt x="1" y="852"/>
                  </a:cubicBezTo>
                  <a:lnTo>
                    <a:pt x="3059" y="852"/>
                  </a:lnTo>
                  <a:cubicBezTo>
                    <a:pt x="2833" y="502"/>
                    <a:pt x="2482" y="226"/>
                    <a:pt x="2081" y="101"/>
                  </a:cubicBezTo>
                  <a:cubicBezTo>
                    <a:pt x="2031" y="76"/>
                    <a:pt x="1981" y="50"/>
                    <a:pt x="1931" y="50"/>
                  </a:cubicBezTo>
                  <a:cubicBezTo>
                    <a:pt x="1805" y="25"/>
                    <a:pt x="1680" y="0"/>
                    <a:pt x="1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1636537" y="1427230"/>
              <a:ext cx="173975" cy="323438"/>
            </a:xfrm>
            <a:custGeom>
              <a:rect b="b" l="l" r="r" t="t"/>
              <a:pathLst>
                <a:path extrusionOk="0" h="4196" w="2257">
                  <a:moveTo>
                    <a:pt x="86" y="1"/>
                  </a:moveTo>
                  <a:cubicBezTo>
                    <a:pt x="76" y="1"/>
                    <a:pt x="64" y="4"/>
                    <a:pt x="51" y="10"/>
                  </a:cubicBezTo>
                  <a:cubicBezTo>
                    <a:pt x="26" y="36"/>
                    <a:pt x="1" y="86"/>
                    <a:pt x="26" y="111"/>
                  </a:cubicBezTo>
                  <a:lnTo>
                    <a:pt x="2081" y="4146"/>
                  </a:lnTo>
                  <a:cubicBezTo>
                    <a:pt x="2106" y="4171"/>
                    <a:pt x="2131" y="4196"/>
                    <a:pt x="2156" y="4196"/>
                  </a:cubicBezTo>
                  <a:cubicBezTo>
                    <a:pt x="2181" y="4196"/>
                    <a:pt x="2181" y="4196"/>
                    <a:pt x="2206" y="4171"/>
                  </a:cubicBezTo>
                  <a:cubicBezTo>
                    <a:pt x="2231" y="4171"/>
                    <a:pt x="2256" y="4121"/>
                    <a:pt x="2231" y="4071"/>
                  </a:cubicBezTo>
                  <a:lnTo>
                    <a:pt x="151" y="61"/>
                  </a:lnTo>
                  <a:cubicBezTo>
                    <a:pt x="133" y="24"/>
                    <a:pt x="114" y="1"/>
                    <a:pt x="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1837489" y="1431855"/>
              <a:ext cx="117859" cy="334307"/>
            </a:xfrm>
            <a:custGeom>
              <a:rect b="b" l="l" r="r" t="t"/>
              <a:pathLst>
                <a:path extrusionOk="0" h="4337" w="1529">
                  <a:moveTo>
                    <a:pt x="1454" y="1"/>
                  </a:moveTo>
                  <a:cubicBezTo>
                    <a:pt x="1429" y="1"/>
                    <a:pt x="1379" y="26"/>
                    <a:pt x="1354" y="51"/>
                  </a:cubicBezTo>
                  <a:lnTo>
                    <a:pt x="251" y="3534"/>
                  </a:lnTo>
                  <a:lnTo>
                    <a:pt x="0" y="4336"/>
                  </a:lnTo>
                  <a:lnTo>
                    <a:pt x="151" y="4336"/>
                  </a:lnTo>
                  <a:lnTo>
                    <a:pt x="401" y="3585"/>
                  </a:lnTo>
                  <a:lnTo>
                    <a:pt x="1504" y="101"/>
                  </a:lnTo>
                  <a:cubicBezTo>
                    <a:pt x="1529" y="76"/>
                    <a:pt x="1504" y="26"/>
                    <a:pt x="14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896631" y="1764154"/>
              <a:ext cx="1980249" cy="1298301"/>
            </a:xfrm>
            <a:custGeom>
              <a:rect b="b" l="l" r="r" t="t"/>
              <a:pathLst>
                <a:path extrusionOk="0" h="16843" w="25690">
                  <a:moveTo>
                    <a:pt x="51" y="0"/>
                  </a:moveTo>
                  <a:lnTo>
                    <a:pt x="1" y="16843"/>
                  </a:lnTo>
                  <a:lnTo>
                    <a:pt x="25289" y="16717"/>
                  </a:lnTo>
                  <a:lnTo>
                    <a:pt x="256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008708" y="1824046"/>
              <a:ext cx="1769660" cy="1161171"/>
            </a:xfrm>
            <a:custGeom>
              <a:rect b="b" l="l" r="r" t="t"/>
              <a:pathLst>
                <a:path extrusionOk="0" h="15064" w="22958">
                  <a:moveTo>
                    <a:pt x="25" y="0"/>
                  </a:moveTo>
                  <a:lnTo>
                    <a:pt x="0" y="15063"/>
                  </a:lnTo>
                  <a:lnTo>
                    <a:pt x="22582" y="14963"/>
                  </a:lnTo>
                  <a:lnTo>
                    <a:pt x="229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2347460" y="1818265"/>
              <a:ext cx="427037" cy="1155313"/>
            </a:xfrm>
            <a:custGeom>
              <a:rect b="b" l="l" r="r" t="t"/>
              <a:pathLst>
                <a:path extrusionOk="0" h="14988" w="5540">
                  <a:moveTo>
                    <a:pt x="5540" y="0"/>
                  </a:moveTo>
                  <a:lnTo>
                    <a:pt x="1" y="75"/>
                  </a:lnTo>
                  <a:lnTo>
                    <a:pt x="1" y="14988"/>
                  </a:lnTo>
                  <a:lnTo>
                    <a:pt x="5264" y="14988"/>
                  </a:lnTo>
                  <a:lnTo>
                    <a:pt x="5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064746" y="1890953"/>
              <a:ext cx="1242262" cy="1005772"/>
            </a:xfrm>
            <a:custGeom>
              <a:rect b="b" l="l" r="r" t="t"/>
              <a:pathLst>
                <a:path extrusionOk="0" h="13048" w="16116">
                  <a:moveTo>
                    <a:pt x="8826" y="0"/>
                  </a:moveTo>
                  <a:cubicBezTo>
                    <a:pt x="4410" y="0"/>
                    <a:pt x="727" y="1062"/>
                    <a:pt x="727" y="1062"/>
                  </a:cubicBezTo>
                  <a:cubicBezTo>
                    <a:pt x="75" y="4045"/>
                    <a:pt x="0" y="6626"/>
                    <a:pt x="100" y="8556"/>
                  </a:cubicBezTo>
                  <a:cubicBezTo>
                    <a:pt x="251" y="11062"/>
                    <a:pt x="702" y="12516"/>
                    <a:pt x="702" y="12516"/>
                  </a:cubicBezTo>
                  <a:cubicBezTo>
                    <a:pt x="2748" y="12910"/>
                    <a:pt x="4885" y="13047"/>
                    <a:pt x="6872" y="13047"/>
                  </a:cubicBezTo>
                  <a:cubicBezTo>
                    <a:pt x="11456" y="13047"/>
                    <a:pt x="15238" y="12315"/>
                    <a:pt x="15238" y="12315"/>
                  </a:cubicBezTo>
                  <a:cubicBezTo>
                    <a:pt x="15564" y="11087"/>
                    <a:pt x="15739" y="9784"/>
                    <a:pt x="15840" y="8556"/>
                  </a:cubicBezTo>
                  <a:cubicBezTo>
                    <a:pt x="16115" y="4571"/>
                    <a:pt x="15489" y="1012"/>
                    <a:pt x="15489" y="1012"/>
                  </a:cubicBezTo>
                  <a:cubicBezTo>
                    <a:pt x="13323" y="254"/>
                    <a:pt x="10987" y="0"/>
                    <a:pt x="88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136201" y="2455730"/>
              <a:ext cx="417325" cy="108301"/>
            </a:xfrm>
            <a:custGeom>
              <a:rect b="b" l="l" r="r" t="t"/>
              <a:pathLst>
                <a:path extrusionOk="0" h="1405" w="5414">
                  <a:moveTo>
                    <a:pt x="1348" y="0"/>
                  </a:moveTo>
                  <a:cubicBezTo>
                    <a:pt x="1334" y="0"/>
                    <a:pt x="1319" y="0"/>
                    <a:pt x="1304" y="1"/>
                  </a:cubicBezTo>
                  <a:cubicBezTo>
                    <a:pt x="652" y="51"/>
                    <a:pt x="76" y="602"/>
                    <a:pt x="0" y="1254"/>
                  </a:cubicBezTo>
                  <a:lnTo>
                    <a:pt x="5389" y="1404"/>
                  </a:lnTo>
                  <a:cubicBezTo>
                    <a:pt x="5414" y="1003"/>
                    <a:pt x="5163" y="627"/>
                    <a:pt x="4812" y="477"/>
                  </a:cubicBezTo>
                  <a:cubicBezTo>
                    <a:pt x="4644" y="393"/>
                    <a:pt x="4458" y="355"/>
                    <a:pt x="4268" y="355"/>
                  </a:cubicBezTo>
                  <a:cubicBezTo>
                    <a:pt x="4063" y="355"/>
                    <a:pt x="3855" y="399"/>
                    <a:pt x="3660" y="477"/>
                  </a:cubicBezTo>
                  <a:cubicBezTo>
                    <a:pt x="3309" y="627"/>
                    <a:pt x="2983" y="878"/>
                    <a:pt x="2707" y="1129"/>
                  </a:cubicBezTo>
                  <a:cubicBezTo>
                    <a:pt x="2609" y="516"/>
                    <a:pt x="1985" y="0"/>
                    <a:pt x="13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794939" y="2472534"/>
              <a:ext cx="413548" cy="103059"/>
            </a:xfrm>
            <a:custGeom>
              <a:rect b="b" l="l" r="r" t="t"/>
              <a:pathLst>
                <a:path extrusionOk="0" h="1337" w="5365">
                  <a:moveTo>
                    <a:pt x="1345" y="1"/>
                  </a:moveTo>
                  <a:cubicBezTo>
                    <a:pt x="1298" y="1"/>
                    <a:pt x="1251" y="3"/>
                    <a:pt x="1204" y="8"/>
                  </a:cubicBezTo>
                  <a:cubicBezTo>
                    <a:pt x="552" y="59"/>
                    <a:pt x="1" y="660"/>
                    <a:pt x="1" y="1337"/>
                  </a:cubicBezTo>
                  <a:lnTo>
                    <a:pt x="5364" y="1136"/>
                  </a:lnTo>
                  <a:cubicBezTo>
                    <a:pt x="5364" y="760"/>
                    <a:pt x="5088" y="384"/>
                    <a:pt x="4738" y="259"/>
                  </a:cubicBezTo>
                  <a:cubicBezTo>
                    <a:pt x="4580" y="196"/>
                    <a:pt x="4418" y="168"/>
                    <a:pt x="4256" y="168"/>
                  </a:cubicBezTo>
                  <a:cubicBezTo>
                    <a:pt x="4030" y="168"/>
                    <a:pt x="3803" y="222"/>
                    <a:pt x="3585" y="309"/>
                  </a:cubicBezTo>
                  <a:cubicBezTo>
                    <a:pt x="3234" y="485"/>
                    <a:pt x="2958" y="760"/>
                    <a:pt x="2682" y="1036"/>
                  </a:cubicBezTo>
                  <a:cubicBezTo>
                    <a:pt x="2543" y="453"/>
                    <a:pt x="1969" y="1"/>
                    <a:pt x="13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1072454" y="2550386"/>
              <a:ext cx="1213279" cy="346332"/>
            </a:xfrm>
            <a:custGeom>
              <a:rect b="b" l="l" r="r" t="t"/>
              <a:pathLst>
                <a:path extrusionOk="0" h="4493" w="15740">
                  <a:moveTo>
                    <a:pt x="0" y="1"/>
                  </a:moveTo>
                  <a:cubicBezTo>
                    <a:pt x="0" y="26"/>
                    <a:pt x="0" y="76"/>
                    <a:pt x="0" y="101"/>
                  </a:cubicBezTo>
                  <a:cubicBezTo>
                    <a:pt x="25" y="377"/>
                    <a:pt x="50" y="653"/>
                    <a:pt x="75" y="903"/>
                  </a:cubicBezTo>
                  <a:cubicBezTo>
                    <a:pt x="251" y="2858"/>
                    <a:pt x="602" y="3961"/>
                    <a:pt x="602" y="3961"/>
                  </a:cubicBezTo>
                  <a:cubicBezTo>
                    <a:pt x="2648" y="4355"/>
                    <a:pt x="4785" y="4492"/>
                    <a:pt x="6772" y="4492"/>
                  </a:cubicBezTo>
                  <a:cubicBezTo>
                    <a:pt x="11356" y="4492"/>
                    <a:pt x="15138" y="3760"/>
                    <a:pt x="15138" y="3760"/>
                  </a:cubicBezTo>
                  <a:cubicBezTo>
                    <a:pt x="15364" y="2833"/>
                    <a:pt x="15539" y="1906"/>
                    <a:pt x="15639" y="953"/>
                  </a:cubicBezTo>
                  <a:cubicBezTo>
                    <a:pt x="15665" y="703"/>
                    <a:pt x="15690" y="452"/>
                    <a:pt x="15715" y="201"/>
                  </a:cubicBezTo>
                  <a:cubicBezTo>
                    <a:pt x="15715" y="126"/>
                    <a:pt x="15715" y="51"/>
                    <a:pt x="15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1072454" y="2558171"/>
              <a:ext cx="1211351" cy="338546"/>
            </a:xfrm>
            <a:custGeom>
              <a:rect b="b" l="l" r="r" t="t"/>
              <a:pathLst>
                <a:path extrusionOk="0" h="4392" w="15715">
                  <a:moveTo>
                    <a:pt x="2507" y="0"/>
                  </a:moveTo>
                  <a:cubicBezTo>
                    <a:pt x="1930" y="0"/>
                    <a:pt x="1454" y="401"/>
                    <a:pt x="1228" y="1003"/>
                  </a:cubicBezTo>
                  <a:cubicBezTo>
                    <a:pt x="1028" y="426"/>
                    <a:pt x="552" y="25"/>
                    <a:pt x="0" y="0"/>
                  </a:cubicBezTo>
                  <a:lnTo>
                    <a:pt x="0" y="0"/>
                  </a:lnTo>
                  <a:cubicBezTo>
                    <a:pt x="25" y="276"/>
                    <a:pt x="50" y="552"/>
                    <a:pt x="75" y="802"/>
                  </a:cubicBezTo>
                  <a:cubicBezTo>
                    <a:pt x="251" y="2757"/>
                    <a:pt x="602" y="3860"/>
                    <a:pt x="602" y="3860"/>
                  </a:cubicBezTo>
                  <a:cubicBezTo>
                    <a:pt x="2648" y="4254"/>
                    <a:pt x="4785" y="4391"/>
                    <a:pt x="6772" y="4391"/>
                  </a:cubicBezTo>
                  <a:cubicBezTo>
                    <a:pt x="11356" y="4391"/>
                    <a:pt x="15138" y="3659"/>
                    <a:pt x="15138" y="3659"/>
                  </a:cubicBezTo>
                  <a:cubicBezTo>
                    <a:pt x="15364" y="2732"/>
                    <a:pt x="15539" y="1805"/>
                    <a:pt x="15639" y="852"/>
                  </a:cubicBezTo>
                  <a:cubicBezTo>
                    <a:pt x="15665" y="602"/>
                    <a:pt x="15690" y="351"/>
                    <a:pt x="15715" y="100"/>
                  </a:cubicBezTo>
                  <a:cubicBezTo>
                    <a:pt x="15564" y="25"/>
                    <a:pt x="15414" y="0"/>
                    <a:pt x="15264" y="0"/>
                  </a:cubicBezTo>
                  <a:cubicBezTo>
                    <a:pt x="14687" y="0"/>
                    <a:pt x="14211" y="401"/>
                    <a:pt x="13985" y="1003"/>
                  </a:cubicBezTo>
                  <a:cubicBezTo>
                    <a:pt x="13760" y="401"/>
                    <a:pt x="13284" y="0"/>
                    <a:pt x="12707" y="0"/>
                  </a:cubicBezTo>
                  <a:cubicBezTo>
                    <a:pt x="12131" y="0"/>
                    <a:pt x="11654" y="401"/>
                    <a:pt x="11429" y="1003"/>
                  </a:cubicBezTo>
                  <a:cubicBezTo>
                    <a:pt x="11203" y="401"/>
                    <a:pt x="10727" y="0"/>
                    <a:pt x="10151" y="0"/>
                  </a:cubicBezTo>
                  <a:cubicBezTo>
                    <a:pt x="9574" y="0"/>
                    <a:pt x="9098" y="401"/>
                    <a:pt x="8872" y="1003"/>
                  </a:cubicBezTo>
                  <a:cubicBezTo>
                    <a:pt x="8672" y="401"/>
                    <a:pt x="8171" y="0"/>
                    <a:pt x="7594" y="0"/>
                  </a:cubicBezTo>
                  <a:cubicBezTo>
                    <a:pt x="7043" y="0"/>
                    <a:pt x="6542" y="401"/>
                    <a:pt x="6341" y="1003"/>
                  </a:cubicBezTo>
                  <a:cubicBezTo>
                    <a:pt x="6116" y="401"/>
                    <a:pt x="5614" y="0"/>
                    <a:pt x="5063" y="0"/>
                  </a:cubicBezTo>
                  <a:cubicBezTo>
                    <a:pt x="4487" y="0"/>
                    <a:pt x="3985" y="401"/>
                    <a:pt x="3785" y="1003"/>
                  </a:cubicBezTo>
                  <a:cubicBezTo>
                    <a:pt x="3559" y="401"/>
                    <a:pt x="3083" y="0"/>
                    <a:pt x="2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078235" y="2619991"/>
              <a:ext cx="1199789" cy="276726"/>
            </a:xfrm>
            <a:custGeom>
              <a:rect b="b" l="l" r="r" t="t"/>
              <a:pathLst>
                <a:path extrusionOk="0" h="3590" w="15565">
                  <a:moveTo>
                    <a:pt x="2432" y="0"/>
                  </a:moveTo>
                  <a:cubicBezTo>
                    <a:pt x="1855" y="0"/>
                    <a:pt x="1379" y="401"/>
                    <a:pt x="1153" y="978"/>
                  </a:cubicBezTo>
                  <a:cubicBezTo>
                    <a:pt x="953" y="451"/>
                    <a:pt x="527" y="50"/>
                    <a:pt x="0" y="0"/>
                  </a:cubicBezTo>
                  <a:lnTo>
                    <a:pt x="0" y="0"/>
                  </a:lnTo>
                  <a:cubicBezTo>
                    <a:pt x="176" y="1955"/>
                    <a:pt x="527" y="3058"/>
                    <a:pt x="527" y="3058"/>
                  </a:cubicBezTo>
                  <a:cubicBezTo>
                    <a:pt x="2573" y="3452"/>
                    <a:pt x="4710" y="3589"/>
                    <a:pt x="6697" y="3589"/>
                  </a:cubicBezTo>
                  <a:cubicBezTo>
                    <a:pt x="11281" y="3589"/>
                    <a:pt x="15063" y="2857"/>
                    <a:pt x="15063" y="2857"/>
                  </a:cubicBezTo>
                  <a:cubicBezTo>
                    <a:pt x="15289" y="1930"/>
                    <a:pt x="15464" y="1003"/>
                    <a:pt x="15564" y="50"/>
                  </a:cubicBezTo>
                  <a:cubicBezTo>
                    <a:pt x="15439" y="25"/>
                    <a:pt x="15314" y="0"/>
                    <a:pt x="15189" y="0"/>
                  </a:cubicBezTo>
                  <a:cubicBezTo>
                    <a:pt x="14612" y="0"/>
                    <a:pt x="14136" y="401"/>
                    <a:pt x="13910" y="978"/>
                  </a:cubicBezTo>
                  <a:cubicBezTo>
                    <a:pt x="13685" y="401"/>
                    <a:pt x="13209" y="0"/>
                    <a:pt x="12632" y="0"/>
                  </a:cubicBezTo>
                  <a:cubicBezTo>
                    <a:pt x="12056" y="0"/>
                    <a:pt x="11579" y="401"/>
                    <a:pt x="11354" y="978"/>
                  </a:cubicBezTo>
                  <a:cubicBezTo>
                    <a:pt x="11128" y="401"/>
                    <a:pt x="10652" y="0"/>
                    <a:pt x="10076" y="0"/>
                  </a:cubicBezTo>
                  <a:cubicBezTo>
                    <a:pt x="9499" y="0"/>
                    <a:pt x="9023" y="401"/>
                    <a:pt x="8797" y="978"/>
                  </a:cubicBezTo>
                  <a:cubicBezTo>
                    <a:pt x="8597" y="401"/>
                    <a:pt x="8096" y="0"/>
                    <a:pt x="7519" y="0"/>
                  </a:cubicBezTo>
                  <a:cubicBezTo>
                    <a:pt x="6968" y="0"/>
                    <a:pt x="6467" y="401"/>
                    <a:pt x="6266" y="978"/>
                  </a:cubicBezTo>
                  <a:cubicBezTo>
                    <a:pt x="6041" y="401"/>
                    <a:pt x="5539" y="0"/>
                    <a:pt x="4988" y="0"/>
                  </a:cubicBezTo>
                  <a:cubicBezTo>
                    <a:pt x="4412" y="0"/>
                    <a:pt x="3910" y="401"/>
                    <a:pt x="3710" y="978"/>
                  </a:cubicBezTo>
                  <a:cubicBezTo>
                    <a:pt x="3484" y="401"/>
                    <a:pt x="3008" y="0"/>
                    <a:pt x="2432" y="0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2442116" y="2695299"/>
              <a:ext cx="249285" cy="5858"/>
            </a:xfrm>
            <a:custGeom>
              <a:rect b="b" l="l" r="r" t="t"/>
              <a:pathLst>
                <a:path extrusionOk="0" h="76" w="3234">
                  <a:moveTo>
                    <a:pt x="1" y="1"/>
                  </a:moveTo>
                  <a:lnTo>
                    <a:pt x="1" y="76"/>
                  </a:lnTo>
                  <a:lnTo>
                    <a:pt x="3234" y="76"/>
                  </a:lnTo>
                  <a:lnTo>
                    <a:pt x="3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2442116" y="2739775"/>
              <a:ext cx="249285" cy="5858"/>
            </a:xfrm>
            <a:custGeom>
              <a:rect b="b" l="l" r="r" t="t"/>
              <a:pathLst>
                <a:path extrusionOk="0" h="76" w="3234">
                  <a:moveTo>
                    <a:pt x="1" y="0"/>
                  </a:moveTo>
                  <a:lnTo>
                    <a:pt x="1" y="75"/>
                  </a:lnTo>
                  <a:lnTo>
                    <a:pt x="3234" y="75"/>
                  </a:lnTo>
                  <a:lnTo>
                    <a:pt x="32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2442116" y="2784174"/>
              <a:ext cx="249285" cy="5858"/>
            </a:xfrm>
            <a:custGeom>
              <a:rect b="b" l="l" r="r" t="t"/>
              <a:pathLst>
                <a:path extrusionOk="0" h="76" w="3234">
                  <a:moveTo>
                    <a:pt x="1" y="1"/>
                  </a:moveTo>
                  <a:lnTo>
                    <a:pt x="1" y="76"/>
                  </a:lnTo>
                  <a:lnTo>
                    <a:pt x="3234" y="76"/>
                  </a:lnTo>
                  <a:lnTo>
                    <a:pt x="3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2442116" y="2828573"/>
              <a:ext cx="249285" cy="5935"/>
            </a:xfrm>
            <a:custGeom>
              <a:rect b="b" l="l" r="r" t="t"/>
              <a:pathLst>
                <a:path extrusionOk="0" h="77" w="3234">
                  <a:moveTo>
                    <a:pt x="1" y="1"/>
                  </a:moveTo>
                  <a:lnTo>
                    <a:pt x="1" y="76"/>
                  </a:lnTo>
                  <a:lnTo>
                    <a:pt x="3234" y="76"/>
                  </a:lnTo>
                  <a:lnTo>
                    <a:pt x="3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2774415" y="1762843"/>
              <a:ext cx="104370" cy="57426"/>
            </a:xfrm>
            <a:custGeom>
              <a:rect b="b" l="l" r="r" t="t"/>
              <a:pathLst>
                <a:path extrusionOk="0" h="745" w="1354">
                  <a:moveTo>
                    <a:pt x="1303" y="1"/>
                  </a:moveTo>
                  <a:cubicBezTo>
                    <a:pt x="1291" y="1"/>
                    <a:pt x="1274" y="7"/>
                    <a:pt x="1254" y="17"/>
                  </a:cubicBezTo>
                  <a:lnTo>
                    <a:pt x="51" y="644"/>
                  </a:lnTo>
                  <a:cubicBezTo>
                    <a:pt x="26" y="644"/>
                    <a:pt x="1" y="694"/>
                    <a:pt x="26" y="719"/>
                  </a:cubicBezTo>
                  <a:cubicBezTo>
                    <a:pt x="26" y="744"/>
                    <a:pt x="51" y="744"/>
                    <a:pt x="76" y="744"/>
                  </a:cubicBezTo>
                  <a:lnTo>
                    <a:pt x="101" y="744"/>
                  </a:lnTo>
                  <a:lnTo>
                    <a:pt x="1329" y="118"/>
                  </a:lnTo>
                  <a:cubicBezTo>
                    <a:pt x="1354" y="93"/>
                    <a:pt x="1354" y="68"/>
                    <a:pt x="1329" y="42"/>
                  </a:cubicBezTo>
                  <a:cubicBezTo>
                    <a:pt x="1329" y="13"/>
                    <a:pt x="1320" y="1"/>
                    <a:pt x="1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2753140" y="2970095"/>
              <a:ext cx="96739" cy="88491"/>
            </a:xfrm>
            <a:custGeom>
              <a:rect b="b" l="l" r="r" t="t"/>
              <a:pathLst>
                <a:path extrusionOk="0" h="1148" w="1255">
                  <a:moveTo>
                    <a:pt x="64" y="1"/>
                  </a:moveTo>
                  <a:cubicBezTo>
                    <a:pt x="51" y="1"/>
                    <a:pt x="38" y="7"/>
                    <a:pt x="26" y="20"/>
                  </a:cubicBezTo>
                  <a:cubicBezTo>
                    <a:pt x="1" y="45"/>
                    <a:pt x="1" y="70"/>
                    <a:pt x="26" y="95"/>
                  </a:cubicBezTo>
                  <a:lnTo>
                    <a:pt x="1154" y="1122"/>
                  </a:lnTo>
                  <a:cubicBezTo>
                    <a:pt x="1179" y="1147"/>
                    <a:pt x="1179" y="1147"/>
                    <a:pt x="1204" y="1147"/>
                  </a:cubicBezTo>
                  <a:cubicBezTo>
                    <a:pt x="1204" y="1147"/>
                    <a:pt x="1229" y="1122"/>
                    <a:pt x="1229" y="1122"/>
                  </a:cubicBezTo>
                  <a:cubicBezTo>
                    <a:pt x="1254" y="1097"/>
                    <a:pt x="1254" y="1072"/>
                    <a:pt x="1229" y="1047"/>
                  </a:cubicBezTo>
                  <a:lnTo>
                    <a:pt x="101" y="20"/>
                  </a:lnTo>
                  <a:cubicBezTo>
                    <a:pt x="89" y="7"/>
                    <a:pt x="76" y="1"/>
                    <a:pt x="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898558" y="2966935"/>
              <a:ext cx="127572" cy="93578"/>
            </a:xfrm>
            <a:custGeom>
              <a:rect b="b" l="l" r="r" t="t"/>
              <a:pathLst>
                <a:path extrusionOk="0" h="1214" w="1655">
                  <a:moveTo>
                    <a:pt x="1577" y="0"/>
                  </a:moveTo>
                  <a:cubicBezTo>
                    <a:pt x="1569" y="0"/>
                    <a:pt x="1562" y="3"/>
                    <a:pt x="1555" y="11"/>
                  </a:cubicBezTo>
                  <a:lnTo>
                    <a:pt x="26" y="1113"/>
                  </a:lnTo>
                  <a:cubicBezTo>
                    <a:pt x="1" y="1113"/>
                    <a:pt x="1" y="1163"/>
                    <a:pt x="26" y="1188"/>
                  </a:cubicBezTo>
                  <a:cubicBezTo>
                    <a:pt x="26" y="1188"/>
                    <a:pt x="51" y="1214"/>
                    <a:pt x="76" y="1214"/>
                  </a:cubicBezTo>
                  <a:cubicBezTo>
                    <a:pt x="76" y="1214"/>
                    <a:pt x="101" y="1214"/>
                    <a:pt x="101" y="1188"/>
                  </a:cubicBezTo>
                  <a:lnTo>
                    <a:pt x="1630" y="111"/>
                  </a:lnTo>
                  <a:cubicBezTo>
                    <a:pt x="1655" y="86"/>
                    <a:pt x="1655" y="61"/>
                    <a:pt x="1630" y="36"/>
                  </a:cubicBezTo>
                  <a:cubicBezTo>
                    <a:pt x="1612" y="18"/>
                    <a:pt x="1594" y="0"/>
                    <a:pt x="1577" y="0"/>
                  </a:cubicBez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902412" y="1764154"/>
              <a:ext cx="137284" cy="83172"/>
            </a:xfrm>
            <a:custGeom>
              <a:rect b="b" l="l" r="r" t="t"/>
              <a:pathLst>
                <a:path extrusionOk="0" h="1079" w="1781">
                  <a:moveTo>
                    <a:pt x="76" y="0"/>
                  </a:moveTo>
                  <a:cubicBezTo>
                    <a:pt x="51" y="0"/>
                    <a:pt x="26" y="0"/>
                    <a:pt x="1" y="25"/>
                  </a:cubicBezTo>
                  <a:cubicBezTo>
                    <a:pt x="1" y="51"/>
                    <a:pt x="1" y="101"/>
                    <a:pt x="26" y="101"/>
                  </a:cubicBezTo>
                  <a:lnTo>
                    <a:pt x="1680" y="1053"/>
                  </a:lnTo>
                  <a:cubicBezTo>
                    <a:pt x="1705" y="1053"/>
                    <a:pt x="1705" y="1078"/>
                    <a:pt x="1705" y="1078"/>
                  </a:cubicBezTo>
                  <a:cubicBezTo>
                    <a:pt x="1730" y="1078"/>
                    <a:pt x="1755" y="1053"/>
                    <a:pt x="1755" y="1028"/>
                  </a:cubicBezTo>
                  <a:cubicBezTo>
                    <a:pt x="1780" y="1003"/>
                    <a:pt x="1780" y="978"/>
                    <a:pt x="1755" y="953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2422846" y="1951539"/>
              <a:ext cx="249285" cy="249285"/>
            </a:xfrm>
            <a:custGeom>
              <a:rect b="b" l="l" r="r" t="t"/>
              <a:pathLst>
                <a:path extrusionOk="0" h="3234" w="3234">
                  <a:moveTo>
                    <a:pt x="1629" y="0"/>
                  </a:moveTo>
                  <a:cubicBezTo>
                    <a:pt x="727" y="0"/>
                    <a:pt x="0" y="727"/>
                    <a:pt x="0" y="1630"/>
                  </a:cubicBezTo>
                  <a:cubicBezTo>
                    <a:pt x="0" y="2507"/>
                    <a:pt x="727" y="3234"/>
                    <a:pt x="1629" y="3234"/>
                  </a:cubicBezTo>
                  <a:cubicBezTo>
                    <a:pt x="2506" y="3234"/>
                    <a:pt x="3233" y="2507"/>
                    <a:pt x="3233" y="1630"/>
                  </a:cubicBezTo>
                  <a:cubicBezTo>
                    <a:pt x="3233" y="727"/>
                    <a:pt x="2506" y="0"/>
                    <a:pt x="1629" y="0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2432481" y="1941904"/>
              <a:ext cx="249285" cy="249285"/>
            </a:xfrm>
            <a:custGeom>
              <a:rect b="b" l="l" r="r" t="t"/>
              <a:pathLst>
                <a:path extrusionOk="0" h="3234" w="3234">
                  <a:moveTo>
                    <a:pt x="1630" y="0"/>
                  </a:moveTo>
                  <a:cubicBezTo>
                    <a:pt x="727" y="0"/>
                    <a:pt x="0" y="727"/>
                    <a:pt x="0" y="1604"/>
                  </a:cubicBezTo>
                  <a:cubicBezTo>
                    <a:pt x="0" y="2506"/>
                    <a:pt x="727" y="3233"/>
                    <a:pt x="1630" y="3233"/>
                  </a:cubicBezTo>
                  <a:cubicBezTo>
                    <a:pt x="2507" y="3233"/>
                    <a:pt x="3234" y="2506"/>
                    <a:pt x="3234" y="1604"/>
                  </a:cubicBezTo>
                  <a:cubicBezTo>
                    <a:pt x="3234" y="727"/>
                    <a:pt x="2507" y="0"/>
                    <a:pt x="16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2476880" y="2247147"/>
              <a:ext cx="158559" cy="156555"/>
            </a:xfrm>
            <a:custGeom>
              <a:rect b="b" l="l" r="r" t="t"/>
              <a:pathLst>
                <a:path extrusionOk="0" h="2031" w="2057">
                  <a:moveTo>
                    <a:pt x="1028" y="0"/>
                  </a:moveTo>
                  <a:cubicBezTo>
                    <a:pt x="452" y="0"/>
                    <a:pt x="1" y="451"/>
                    <a:pt x="1" y="1003"/>
                  </a:cubicBezTo>
                  <a:cubicBezTo>
                    <a:pt x="1" y="1579"/>
                    <a:pt x="452" y="2030"/>
                    <a:pt x="1028" y="2030"/>
                  </a:cubicBezTo>
                  <a:cubicBezTo>
                    <a:pt x="1580" y="2030"/>
                    <a:pt x="2056" y="1579"/>
                    <a:pt x="2056" y="1003"/>
                  </a:cubicBezTo>
                  <a:cubicBezTo>
                    <a:pt x="2056" y="451"/>
                    <a:pt x="1580" y="0"/>
                    <a:pt x="1028" y="0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2482738" y="2239362"/>
              <a:ext cx="158482" cy="158482"/>
            </a:xfrm>
            <a:custGeom>
              <a:rect b="b" l="l" r="r" t="t"/>
              <a:pathLst>
                <a:path extrusionOk="0" h="2056" w="2056">
                  <a:moveTo>
                    <a:pt x="1028" y="1"/>
                  </a:moveTo>
                  <a:cubicBezTo>
                    <a:pt x="451" y="1"/>
                    <a:pt x="0" y="452"/>
                    <a:pt x="0" y="1028"/>
                  </a:cubicBezTo>
                  <a:cubicBezTo>
                    <a:pt x="0" y="1580"/>
                    <a:pt x="451" y="2056"/>
                    <a:pt x="1028" y="2056"/>
                  </a:cubicBezTo>
                  <a:cubicBezTo>
                    <a:pt x="1579" y="2056"/>
                    <a:pt x="2055" y="1580"/>
                    <a:pt x="2055" y="1028"/>
                  </a:cubicBezTo>
                  <a:cubicBezTo>
                    <a:pt x="2055" y="452"/>
                    <a:pt x="1579" y="1"/>
                    <a:pt x="1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2476880" y="2446095"/>
              <a:ext cx="158559" cy="158482"/>
            </a:xfrm>
            <a:custGeom>
              <a:rect b="b" l="l" r="r" t="t"/>
              <a:pathLst>
                <a:path extrusionOk="0" h="2056" w="2057">
                  <a:moveTo>
                    <a:pt x="1028" y="1"/>
                  </a:moveTo>
                  <a:cubicBezTo>
                    <a:pt x="452" y="1"/>
                    <a:pt x="1" y="452"/>
                    <a:pt x="1" y="1028"/>
                  </a:cubicBezTo>
                  <a:cubicBezTo>
                    <a:pt x="1" y="1580"/>
                    <a:pt x="452" y="2056"/>
                    <a:pt x="1028" y="2056"/>
                  </a:cubicBezTo>
                  <a:cubicBezTo>
                    <a:pt x="1580" y="2056"/>
                    <a:pt x="2056" y="1580"/>
                    <a:pt x="2056" y="1028"/>
                  </a:cubicBezTo>
                  <a:cubicBezTo>
                    <a:pt x="2056" y="452"/>
                    <a:pt x="1580" y="1"/>
                    <a:pt x="1028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2482738" y="2440313"/>
              <a:ext cx="158482" cy="156555"/>
            </a:xfrm>
            <a:custGeom>
              <a:rect b="b" l="l" r="r" t="t"/>
              <a:pathLst>
                <a:path extrusionOk="0" h="2031" w="2056">
                  <a:moveTo>
                    <a:pt x="1028" y="0"/>
                  </a:moveTo>
                  <a:cubicBezTo>
                    <a:pt x="451" y="0"/>
                    <a:pt x="0" y="451"/>
                    <a:pt x="0" y="1003"/>
                  </a:cubicBezTo>
                  <a:cubicBezTo>
                    <a:pt x="0" y="1579"/>
                    <a:pt x="451" y="2030"/>
                    <a:pt x="1028" y="2030"/>
                  </a:cubicBezTo>
                  <a:cubicBezTo>
                    <a:pt x="1579" y="2030"/>
                    <a:pt x="2055" y="1579"/>
                    <a:pt x="2055" y="1003"/>
                  </a:cubicBezTo>
                  <a:cubicBezTo>
                    <a:pt x="2055" y="451"/>
                    <a:pt x="1579" y="0"/>
                    <a:pt x="10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223149" y="2179469"/>
              <a:ext cx="104370" cy="110228"/>
            </a:xfrm>
            <a:custGeom>
              <a:rect b="b" l="l" r="r" t="t"/>
              <a:pathLst>
                <a:path extrusionOk="0" h="1430" w="1354">
                  <a:moveTo>
                    <a:pt x="0" y="1"/>
                  </a:moveTo>
                  <a:lnTo>
                    <a:pt x="0" y="1429"/>
                  </a:lnTo>
                  <a:lnTo>
                    <a:pt x="1354" y="1429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340929" y="2179469"/>
              <a:ext cx="104447" cy="110228"/>
            </a:xfrm>
            <a:custGeom>
              <a:rect b="b" l="l" r="r" t="t"/>
              <a:pathLst>
                <a:path extrusionOk="0" h="1430" w="1355">
                  <a:moveTo>
                    <a:pt x="1" y="1"/>
                  </a:moveTo>
                  <a:lnTo>
                    <a:pt x="1" y="1429"/>
                  </a:lnTo>
                  <a:lnTo>
                    <a:pt x="1354" y="1429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456860" y="2179469"/>
              <a:ext cx="104447" cy="110228"/>
            </a:xfrm>
            <a:custGeom>
              <a:rect b="b" l="l" r="r" t="t"/>
              <a:pathLst>
                <a:path extrusionOk="0" h="1430" w="1355">
                  <a:moveTo>
                    <a:pt x="1" y="1"/>
                  </a:moveTo>
                  <a:lnTo>
                    <a:pt x="1" y="1429"/>
                  </a:lnTo>
                  <a:lnTo>
                    <a:pt x="1354" y="1429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773742" y="1988230"/>
              <a:ext cx="104370" cy="112155"/>
            </a:xfrm>
            <a:custGeom>
              <a:rect b="b" l="l" r="r" t="t"/>
              <a:pathLst>
                <a:path extrusionOk="0" h="1455" w="1354">
                  <a:moveTo>
                    <a:pt x="0" y="1"/>
                  </a:moveTo>
                  <a:lnTo>
                    <a:pt x="0" y="1454"/>
                  </a:lnTo>
                  <a:lnTo>
                    <a:pt x="1353" y="1454"/>
                  </a:lnTo>
                  <a:lnTo>
                    <a:pt x="13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889596" y="1988230"/>
              <a:ext cx="106374" cy="112155"/>
            </a:xfrm>
            <a:custGeom>
              <a:rect b="b" l="l" r="r" t="t"/>
              <a:pathLst>
                <a:path extrusionOk="0" h="1455" w="1380">
                  <a:moveTo>
                    <a:pt x="1" y="1"/>
                  </a:moveTo>
                  <a:lnTo>
                    <a:pt x="1" y="1454"/>
                  </a:lnTo>
                  <a:lnTo>
                    <a:pt x="1379" y="1454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2007453" y="1988230"/>
              <a:ext cx="104447" cy="112155"/>
            </a:xfrm>
            <a:custGeom>
              <a:rect b="b" l="l" r="r" t="t"/>
              <a:pathLst>
                <a:path extrusionOk="0" h="1455" w="1355">
                  <a:moveTo>
                    <a:pt x="1" y="1"/>
                  </a:moveTo>
                  <a:lnTo>
                    <a:pt x="1" y="1454"/>
                  </a:lnTo>
                  <a:lnTo>
                    <a:pt x="1354" y="1454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773742" y="2281911"/>
              <a:ext cx="104370" cy="110151"/>
            </a:xfrm>
            <a:custGeom>
              <a:rect b="b" l="l" r="r" t="t"/>
              <a:pathLst>
                <a:path extrusionOk="0" h="1429" w="1354">
                  <a:moveTo>
                    <a:pt x="0" y="0"/>
                  </a:moveTo>
                  <a:lnTo>
                    <a:pt x="0" y="1429"/>
                  </a:lnTo>
                  <a:lnTo>
                    <a:pt x="1353" y="1429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889596" y="2281911"/>
              <a:ext cx="106374" cy="110151"/>
            </a:xfrm>
            <a:custGeom>
              <a:rect b="b" l="l" r="r" t="t"/>
              <a:pathLst>
                <a:path extrusionOk="0" h="1429" w="1380">
                  <a:moveTo>
                    <a:pt x="1" y="0"/>
                  </a:moveTo>
                  <a:lnTo>
                    <a:pt x="1" y="1429"/>
                  </a:lnTo>
                  <a:lnTo>
                    <a:pt x="1379" y="1429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2007453" y="2281911"/>
              <a:ext cx="104447" cy="110151"/>
            </a:xfrm>
            <a:custGeom>
              <a:rect b="b" l="l" r="r" t="t"/>
              <a:pathLst>
                <a:path extrusionOk="0" h="1429" w="1355">
                  <a:moveTo>
                    <a:pt x="1" y="0"/>
                  </a:moveTo>
                  <a:lnTo>
                    <a:pt x="1" y="1429"/>
                  </a:lnTo>
                  <a:lnTo>
                    <a:pt x="1354" y="1429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228930" y="1984376"/>
              <a:ext cx="102443" cy="102443"/>
            </a:xfrm>
            <a:custGeom>
              <a:rect b="b" l="l" r="r" t="t"/>
              <a:pathLst>
                <a:path extrusionOk="0" h="1329" w="1329">
                  <a:moveTo>
                    <a:pt x="677" y="1"/>
                  </a:moveTo>
                  <a:cubicBezTo>
                    <a:pt x="301" y="1"/>
                    <a:pt x="0" y="301"/>
                    <a:pt x="0" y="677"/>
                  </a:cubicBezTo>
                  <a:cubicBezTo>
                    <a:pt x="0" y="1028"/>
                    <a:pt x="301" y="1329"/>
                    <a:pt x="677" y="1329"/>
                  </a:cubicBezTo>
                  <a:cubicBezTo>
                    <a:pt x="1028" y="1329"/>
                    <a:pt x="1329" y="1028"/>
                    <a:pt x="1329" y="677"/>
                  </a:cubicBezTo>
                  <a:cubicBezTo>
                    <a:pt x="1329" y="301"/>
                    <a:pt x="1028" y="1"/>
                    <a:pt x="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375770" y="1984376"/>
              <a:ext cx="102443" cy="102443"/>
            </a:xfrm>
            <a:custGeom>
              <a:rect b="b" l="l" r="r" t="t"/>
              <a:pathLst>
                <a:path extrusionOk="0" h="1329" w="1329">
                  <a:moveTo>
                    <a:pt x="652" y="1"/>
                  </a:moveTo>
                  <a:cubicBezTo>
                    <a:pt x="276" y="1"/>
                    <a:pt x="0" y="301"/>
                    <a:pt x="0" y="677"/>
                  </a:cubicBezTo>
                  <a:cubicBezTo>
                    <a:pt x="0" y="1028"/>
                    <a:pt x="276" y="1329"/>
                    <a:pt x="652" y="1329"/>
                  </a:cubicBezTo>
                  <a:cubicBezTo>
                    <a:pt x="1028" y="1329"/>
                    <a:pt x="1328" y="1028"/>
                    <a:pt x="1328" y="677"/>
                  </a:cubicBezTo>
                  <a:cubicBezTo>
                    <a:pt x="1328" y="301"/>
                    <a:pt x="1028" y="1"/>
                    <a:pt x="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520606" y="1984376"/>
              <a:ext cx="102520" cy="102443"/>
            </a:xfrm>
            <a:custGeom>
              <a:rect b="b" l="l" r="r" t="t"/>
              <a:pathLst>
                <a:path extrusionOk="0" h="1329" w="1330">
                  <a:moveTo>
                    <a:pt x="652" y="1"/>
                  </a:moveTo>
                  <a:cubicBezTo>
                    <a:pt x="302" y="1"/>
                    <a:pt x="1" y="301"/>
                    <a:pt x="1" y="677"/>
                  </a:cubicBezTo>
                  <a:cubicBezTo>
                    <a:pt x="1" y="1028"/>
                    <a:pt x="302" y="1329"/>
                    <a:pt x="652" y="1329"/>
                  </a:cubicBezTo>
                  <a:cubicBezTo>
                    <a:pt x="1028" y="1329"/>
                    <a:pt x="1329" y="1028"/>
                    <a:pt x="1329" y="677"/>
                  </a:cubicBezTo>
                  <a:cubicBezTo>
                    <a:pt x="1329" y="301"/>
                    <a:pt x="1028" y="1"/>
                    <a:pt x="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609481" y="2150487"/>
              <a:ext cx="131426" cy="131503"/>
            </a:xfrm>
            <a:custGeom>
              <a:rect b="b" l="l" r="r" t="t"/>
              <a:pathLst>
                <a:path extrusionOk="0" h="1706" w="1705">
                  <a:moveTo>
                    <a:pt x="853" y="1"/>
                  </a:moveTo>
                  <a:lnTo>
                    <a:pt x="552" y="552"/>
                  </a:lnTo>
                  <a:lnTo>
                    <a:pt x="1" y="853"/>
                  </a:lnTo>
                  <a:lnTo>
                    <a:pt x="552" y="1154"/>
                  </a:lnTo>
                  <a:lnTo>
                    <a:pt x="853" y="1705"/>
                  </a:lnTo>
                  <a:lnTo>
                    <a:pt x="1154" y="1154"/>
                  </a:lnTo>
                  <a:lnTo>
                    <a:pt x="1705" y="853"/>
                  </a:lnTo>
                  <a:lnTo>
                    <a:pt x="1154" y="552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2146586" y="2357219"/>
              <a:ext cx="131426" cy="131426"/>
            </a:xfrm>
            <a:custGeom>
              <a:rect b="b" l="l" r="r" t="t"/>
              <a:pathLst>
                <a:path extrusionOk="0" h="1705" w="1705">
                  <a:moveTo>
                    <a:pt x="852" y="1"/>
                  </a:moveTo>
                  <a:lnTo>
                    <a:pt x="552" y="552"/>
                  </a:lnTo>
                  <a:lnTo>
                    <a:pt x="0" y="853"/>
                  </a:lnTo>
                  <a:lnTo>
                    <a:pt x="552" y="1154"/>
                  </a:lnTo>
                  <a:lnTo>
                    <a:pt x="852" y="1705"/>
                  </a:lnTo>
                  <a:lnTo>
                    <a:pt x="1153" y="1154"/>
                  </a:lnTo>
                  <a:lnTo>
                    <a:pt x="1704" y="853"/>
                  </a:lnTo>
                  <a:lnTo>
                    <a:pt x="1153" y="552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112999" y="2357219"/>
              <a:ext cx="133353" cy="131426"/>
            </a:xfrm>
            <a:custGeom>
              <a:rect b="b" l="l" r="r" t="t"/>
              <a:pathLst>
                <a:path extrusionOk="0" h="1705" w="1730">
                  <a:moveTo>
                    <a:pt x="853" y="1"/>
                  </a:moveTo>
                  <a:lnTo>
                    <a:pt x="552" y="552"/>
                  </a:lnTo>
                  <a:lnTo>
                    <a:pt x="1" y="853"/>
                  </a:lnTo>
                  <a:lnTo>
                    <a:pt x="552" y="1154"/>
                  </a:lnTo>
                  <a:lnTo>
                    <a:pt x="853" y="1705"/>
                  </a:lnTo>
                  <a:lnTo>
                    <a:pt x="1179" y="1154"/>
                  </a:lnTo>
                  <a:lnTo>
                    <a:pt x="1730" y="853"/>
                  </a:lnTo>
                  <a:lnTo>
                    <a:pt x="1179" y="552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3" name="Google Shape;523;p31"/>
          <p:cNvSpPr/>
          <p:nvPr/>
        </p:nvSpPr>
        <p:spPr>
          <a:xfrm rot="-1582766">
            <a:off x="3255543" y="1490982"/>
            <a:ext cx="425088" cy="12446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2"/>
          <p:cNvSpPr txBox="1"/>
          <p:nvPr>
            <p:ph type="title"/>
          </p:nvPr>
        </p:nvSpPr>
        <p:spPr>
          <a:xfrm>
            <a:off x="720000" y="455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ИСТОРИЯ СОЗДАНИЯ ИГРЫ</a:t>
            </a:r>
            <a:endParaRPr/>
          </a:p>
        </p:txBody>
      </p:sp>
      <p:sp>
        <p:nvSpPr>
          <p:cNvPr id="529" name="Google Shape;529;p32"/>
          <p:cNvSpPr txBox="1"/>
          <p:nvPr>
            <p:ph idx="1" type="body"/>
          </p:nvPr>
        </p:nvSpPr>
        <p:spPr>
          <a:xfrm>
            <a:off x="720000" y="864200"/>
            <a:ext cx="7704000" cy="384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Донг Нгуен вырос в Ван Фуке, деревне недалеко от Ханоя. В детстве он открыл для себя видеоигры, такие как Super Mario Bros., и начал программировать свои собственные в 16 лет. Используя iPhone, он обнаружил, что его самые популярные игры, такие как Angry Birds, слишком сложны, и захотел сделать более простую игру для людей, которые «всегда в движении».</a:t>
            </a:r>
            <a:endParaRPr sz="1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Flappy Bird был создан и разработан Нгуеном за два-три дня.  Для создание геймплея, разработчик вдохновлялся отбрасыванием мяча для пинг-понга о ракетку как можно дольше.  Он описал бизнес-план бесплатной загрузки с внутриигровой рекламой как «очень распространённый на японском рынке».</a:t>
            </a:r>
            <a:endParaRPr sz="1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Нгуен считает, что современные западные игры слишком сложны. Его компания .Gears описывает свои игры как </a:t>
            </a:r>
            <a:r>
              <a:rPr lang="en" sz="1300">
                <a:solidFill>
                  <a:schemeClr val="lt1"/>
                </a:solidFill>
              </a:rPr>
              <a:t>«</a:t>
            </a:r>
            <a:r>
              <a:rPr lang="en" sz="1300">
                <a:solidFill>
                  <a:schemeClr val="lt1"/>
                </a:solidFill>
              </a:rPr>
              <a:t>находящиеся под сильным влиянием пиксельных ретро-игр золотого века. Этот чистый невероятно сложный геймплей, в который интересно играть».</a:t>
            </a:r>
            <a:endParaRPr sz="1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8 февраля 2014 года Нгуен объявил в Twitter, что игра будет удалена как из Apple App Store, так и из Google Play, написав: «Мне очень жаль, пользователи Flappy Bird, через 22 часа я удалю Flappy Bird. Я больше так не могу». К большому разочарованию фанатов, разработчик исполнил обещанное.</a:t>
            </a:r>
            <a:endParaRPr sz="13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3"/>
          <p:cNvSpPr txBox="1"/>
          <p:nvPr>
            <p:ph type="title"/>
          </p:nvPr>
        </p:nvSpPr>
        <p:spPr>
          <a:xfrm>
            <a:off x="713100" y="913992"/>
            <a:ext cx="4249800" cy="7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ГЕЙМПЛЕЙ</a:t>
            </a:r>
            <a:endParaRPr/>
          </a:p>
        </p:txBody>
      </p:sp>
      <p:sp>
        <p:nvSpPr>
          <p:cNvPr id="535" name="Google Shape;535;p33"/>
          <p:cNvSpPr txBox="1"/>
          <p:nvPr>
            <p:ph idx="1" type="subTitle"/>
          </p:nvPr>
        </p:nvSpPr>
        <p:spPr>
          <a:xfrm>
            <a:off x="397575" y="1650500"/>
            <a:ext cx="5002800" cy="30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Flappy Bird - это аркадная игра, в которой игрок управляет птицей Faby, которая движется постоянно вправо. Игроку поручено провести Фаби по парам труб, которые имеют промежутки одинакового размера, расположенные на произвольной высоте. Фаби автоматически спускается и поднимается только тогда, когда игрок касается пробела или правой кнопки мыши. Каждое успешное прохождение пары труб приносит игроку одно очко. Столкновение с трубой или землей завершает игровой процесс. </a:t>
            </a:r>
            <a:endParaRPr/>
          </a:p>
        </p:txBody>
      </p:sp>
      <p:grpSp>
        <p:nvGrpSpPr>
          <p:cNvPr id="536" name="Google Shape;536;p33"/>
          <p:cNvGrpSpPr/>
          <p:nvPr/>
        </p:nvGrpSpPr>
        <p:grpSpPr>
          <a:xfrm>
            <a:off x="6043725" y="1279625"/>
            <a:ext cx="2387179" cy="2584287"/>
            <a:chOff x="5882000" y="1279625"/>
            <a:chExt cx="2387179" cy="2584287"/>
          </a:xfrm>
        </p:grpSpPr>
        <p:sp>
          <p:nvSpPr>
            <p:cNvPr id="537" name="Google Shape;537;p33"/>
            <p:cNvSpPr/>
            <p:nvPr/>
          </p:nvSpPr>
          <p:spPr>
            <a:xfrm>
              <a:off x="5882000" y="1279625"/>
              <a:ext cx="2387179" cy="2584287"/>
            </a:xfrm>
            <a:custGeom>
              <a:rect b="b" l="l" r="r" t="t"/>
              <a:pathLst>
                <a:path extrusionOk="0" h="33184" w="30653">
                  <a:moveTo>
                    <a:pt x="15490" y="0"/>
                  </a:moveTo>
                  <a:cubicBezTo>
                    <a:pt x="12332" y="0"/>
                    <a:pt x="9299" y="978"/>
                    <a:pt x="6718" y="2807"/>
                  </a:cubicBezTo>
                  <a:cubicBezTo>
                    <a:pt x="6116" y="3233"/>
                    <a:pt x="5540" y="3709"/>
                    <a:pt x="5013" y="4211"/>
                  </a:cubicBezTo>
                  <a:cubicBezTo>
                    <a:pt x="4888" y="4336"/>
                    <a:pt x="4738" y="4461"/>
                    <a:pt x="4612" y="4612"/>
                  </a:cubicBezTo>
                  <a:lnTo>
                    <a:pt x="3710" y="4737"/>
                  </a:lnTo>
                  <a:cubicBezTo>
                    <a:pt x="3334" y="4787"/>
                    <a:pt x="2983" y="4988"/>
                    <a:pt x="2758" y="5313"/>
                  </a:cubicBezTo>
                  <a:cubicBezTo>
                    <a:pt x="2532" y="5614"/>
                    <a:pt x="2432" y="6015"/>
                    <a:pt x="2507" y="6391"/>
                  </a:cubicBezTo>
                  <a:lnTo>
                    <a:pt x="2632" y="7143"/>
                  </a:lnTo>
                  <a:cubicBezTo>
                    <a:pt x="2532" y="7318"/>
                    <a:pt x="2432" y="7469"/>
                    <a:pt x="2332" y="7644"/>
                  </a:cubicBezTo>
                  <a:cubicBezTo>
                    <a:pt x="1404" y="9248"/>
                    <a:pt x="878" y="11028"/>
                    <a:pt x="602" y="12882"/>
                  </a:cubicBezTo>
                  <a:cubicBezTo>
                    <a:pt x="1" y="16817"/>
                    <a:pt x="327" y="20927"/>
                    <a:pt x="327" y="24912"/>
                  </a:cubicBezTo>
                  <a:lnTo>
                    <a:pt x="327" y="32181"/>
                  </a:lnTo>
                  <a:cubicBezTo>
                    <a:pt x="327" y="32732"/>
                    <a:pt x="778" y="33183"/>
                    <a:pt x="1329" y="33183"/>
                  </a:cubicBezTo>
                  <a:lnTo>
                    <a:pt x="29650" y="33183"/>
                  </a:lnTo>
                  <a:cubicBezTo>
                    <a:pt x="30201" y="33183"/>
                    <a:pt x="30653" y="32732"/>
                    <a:pt x="30653" y="32181"/>
                  </a:cubicBezTo>
                  <a:lnTo>
                    <a:pt x="30653" y="15163"/>
                  </a:lnTo>
                  <a:cubicBezTo>
                    <a:pt x="30653" y="14486"/>
                    <a:pt x="30602" y="13810"/>
                    <a:pt x="30502" y="13158"/>
                  </a:cubicBezTo>
                  <a:cubicBezTo>
                    <a:pt x="30427" y="12657"/>
                    <a:pt x="30352" y="12156"/>
                    <a:pt x="30227" y="11654"/>
                  </a:cubicBezTo>
                  <a:cubicBezTo>
                    <a:pt x="28572" y="5038"/>
                    <a:pt x="22332" y="0"/>
                    <a:pt x="15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rotWithShape="0" algn="bl" dir="2460000" dist="66675">
                <a:schemeClr val="accent5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5979577" y="1357656"/>
              <a:ext cx="2205647" cy="2428143"/>
            </a:xfrm>
            <a:custGeom>
              <a:rect b="b" l="l" r="r" t="t"/>
              <a:pathLst>
                <a:path extrusionOk="0" h="31179" w="28322">
                  <a:moveTo>
                    <a:pt x="14161" y="1"/>
                  </a:moveTo>
                  <a:cubicBezTo>
                    <a:pt x="11104" y="1"/>
                    <a:pt x="8272" y="953"/>
                    <a:pt x="5966" y="2607"/>
                  </a:cubicBezTo>
                  <a:cubicBezTo>
                    <a:pt x="5389" y="3008"/>
                    <a:pt x="4863" y="3459"/>
                    <a:pt x="4362" y="3935"/>
                  </a:cubicBezTo>
                  <a:cubicBezTo>
                    <a:pt x="3384" y="4863"/>
                    <a:pt x="2532" y="5940"/>
                    <a:pt x="1856" y="7118"/>
                  </a:cubicBezTo>
                  <a:cubicBezTo>
                    <a:pt x="1379" y="7945"/>
                    <a:pt x="1003" y="8823"/>
                    <a:pt x="703" y="9725"/>
                  </a:cubicBezTo>
                  <a:cubicBezTo>
                    <a:pt x="678" y="9800"/>
                    <a:pt x="653" y="9875"/>
                    <a:pt x="628" y="9976"/>
                  </a:cubicBezTo>
                  <a:cubicBezTo>
                    <a:pt x="577" y="10126"/>
                    <a:pt x="527" y="10301"/>
                    <a:pt x="477" y="10477"/>
                  </a:cubicBezTo>
                  <a:cubicBezTo>
                    <a:pt x="277" y="11254"/>
                    <a:pt x="126" y="12081"/>
                    <a:pt x="51" y="12908"/>
                  </a:cubicBezTo>
                  <a:cubicBezTo>
                    <a:pt x="51" y="12958"/>
                    <a:pt x="51" y="13008"/>
                    <a:pt x="51" y="13058"/>
                  </a:cubicBezTo>
                  <a:cubicBezTo>
                    <a:pt x="26" y="13184"/>
                    <a:pt x="26" y="13334"/>
                    <a:pt x="26" y="13459"/>
                  </a:cubicBezTo>
                  <a:cubicBezTo>
                    <a:pt x="1" y="13685"/>
                    <a:pt x="1" y="13910"/>
                    <a:pt x="1" y="14161"/>
                  </a:cubicBezTo>
                  <a:lnTo>
                    <a:pt x="1" y="31179"/>
                  </a:lnTo>
                  <a:lnTo>
                    <a:pt x="28322" y="31179"/>
                  </a:lnTo>
                  <a:lnTo>
                    <a:pt x="28322" y="14161"/>
                  </a:lnTo>
                  <a:cubicBezTo>
                    <a:pt x="28322" y="14036"/>
                    <a:pt x="28322" y="13910"/>
                    <a:pt x="28322" y="13785"/>
                  </a:cubicBezTo>
                  <a:cubicBezTo>
                    <a:pt x="28322" y="13760"/>
                    <a:pt x="28322" y="13735"/>
                    <a:pt x="28322" y="13710"/>
                  </a:cubicBezTo>
                  <a:cubicBezTo>
                    <a:pt x="28322" y="13585"/>
                    <a:pt x="28297" y="13484"/>
                    <a:pt x="28297" y="13384"/>
                  </a:cubicBezTo>
                  <a:cubicBezTo>
                    <a:pt x="28297" y="13309"/>
                    <a:pt x="28297" y="13234"/>
                    <a:pt x="28297" y="13159"/>
                  </a:cubicBezTo>
                  <a:cubicBezTo>
                    <a:pt x="28272" y="13083"/>
                    <a:pt x="28272" y="13033"/>
                    <a:pt x="28272" y="12958"/>
                  </a:cubicBezTo>
                  <a:cubicBezTo>
                    <a:pt x="28272" y="12958"/>
                    <a:pt x="28272" y="12933"/>
                    <a:pt x="28272" y="12908"/>
                  </a:cubicBezTo>
                  <a:cubicBezTo>
                    <a:pt x="28272" y="12858"/>
                    <a:pt x="28272" y="12808"/>
                    <a:pt x="28247" y="12758"/>
                  </a:cubicBezTo>
                  <a:cubicBezTo>
                    <a:pt x="28247" y="12707"/>
                    <a:pt x="28247" y="12632"/>
                    <a:pt x="28247" y="12582"/>
                  </a:cubicBezTo>
                  <a:cubicBezTo>
                    <a:pt x="28222" y="12482"/>
                    <a:pt x="28222" y="12407"/>
                    <a:pt x="28197" y="12306"/>
                  </a:cubicBezTo>
                  <a:cubicBezTo>
                    <a:pt x="28197" y="12231"/>
                    <a:pt x="28172" y="12156"/>
                    <a:pt x="28172" y="12056"/>
                  </a:cubicBezTo>
                  <a:cubicBezTo>
                    <a:pt x="28172" y="12031"/>
                    <a:pt x="28146" y="11981"/>
                    <a:pt x="28146" y="11956"/>
                  </a:cubicBezTo>
                  <a:cubicBezTo>
                    <a:pt x="28146" y="11930"/>
                    <a:pt x="28146" y="11905"/>
                    <a:pt x="28146" y="11880"/>
                  </a:cubicBezTo>
                  <a:cubicBezTo>
                    <a:pt x="28146" y="11880"/>
                    <a:pt x="28146" y="11880"/>
                    <a:pt x="28146" y="11855"/>
                  </a:cubicBezTo>
                  <a:cubicBezTo>
                    <a:pt x="28121" y="11755"/>
                    <a:pt x="28096" y="11655"/>
                    <a:pt x="28096" y="11555"/>
                  </a:cubicBezTo>
                  <a:cubicBezTo>
                    <a:pt x="28071" y="11529"/>
                    <a:pt x="28071" y="11529"/>
                    <a:pt x="28071" y="11504"/>
                  </a:cubicBezTo>
                  <a:cubicBezTo>
                    <a:pt x="28071" y="11454"/>
                    <a:pt x="28071" y="11404"/>
                    <a:pt x="28046" y="11379"/>
                  </a:cubicBezTo>
                  <a:cubicBezTo>
                    <a:pt x="28046" y="11304"/>
                    <a:pt x="28021" y="11254"/>
                    <a:pt x="28021" y="11179"/>
                  </a:cubicBezTo>
                  <a:cubicBezTo>
                    <a:pt x="27971" y="11003"/>
                    <a:pt x="27946" y="10828"/>
                    <a:pt x="27896" y="10677"/>
                  </a:cubicBezTo>
                  <a:cubicBezTo>
                    <a:pt x="27871" y="10577"/>
                    <a:pt x="27846" y="10502"/>
                    <a:pt x="27821" y="10427"/>
                  </a:cubicBezTo>
                  <a:cubicBezTo>
                    <a:pt x="27796" y="10352"/>
                    <a:pt x="27796" y="10276"/>
                    <a:pt x="27771" y="10201"/>
                  </a:cubicBezTo>
                  <a:cubicBezTo>
                    <a:pt x="27745" y="10126"/>
                    <a:pt x="27720" y="10026"/>
                    <a:pt x="27695" y="9951"/>
                  </a:cubicBezTo>
                  <a:cubicBezTo>
                    <a:pt x="27695" y="9951"/>
                    <a:pt x="27695" y="9925"/>
                    <a:pt x="27695" y="9925"/>
                  </a:cubicBezTo>
                  <a:cubicBezTo>
                    <a:pt x="27645" y="9825"/>
                    <a:pt x="27620" y="9725"/>
                    <a:pt x="27570" y="9600"/>
                  </a:cubicBezTo>
                  <a:cubicBezTo>
                    <a:pt x="27545" y="9524"/>
                    <a:pt x="27520" y="9449"/>
                    <a:pt x="27495" y="9374"/>
                  </a:cubicBezTo>
                  <a:cubicBezTo>
                    <a:pt x="27470" y="9324"/>
                    <a:pt x="27470" y="9274"/>
                    <a:pt x="27445" y="9224"/>
                  </a:cubicBezTo>
                  <a:cubicBezTo>
                    <a:pt x="27370" y="9048"/>
                    <a:pt x="27319" y="8873"/>
                    <a:pt x="27244" y="8697"/>
                  </a:cubicBezTo>
                  <a:cubicBezTo>
                    <a:pt x="27219" y="8647"/>
                    <a:pt x="27169" y="8572"/>
                    <a:pt x="27144" y="8497"/>
                  </a:cubicBezTo>
                  <a:cubicBezTo>
                    <a:pt x="27044" y="8246"/>
                    <a:pt x="26943" y="8021"/>
                    <a:pt x="26818" y="7795"/>
                  </a:cubicBezTo>
                  <a:cubicBezTo>
                    <a:pt x="26793" y="7720"/>
                    <a:pt x="26743" y="7645"/>
                    <a:pt x="26718" y="7570"/>
                  </a:cubicBezTo>
                  <a:cubicBezTo>
                    <a:pt x="26668" y="7494"/>
                    <a:pt x="26618" y="7419"/>
                    <a:pt x="26593" y="7344"/>
                  </a:cubicBezTo>
                  <a:cubicBezTo>
                    <a:pt x="26492" y="7194"/>
                    <a:pt x="26417" y="7043"/>
                    <a:pt x="26342" y="6918"/>
                  </a:cubicBezTo>
                  <a:cubicBezTo>
                    <a:pt x="26292" y="6843"/>
                    <a:pt x="26267" y="6793"/>
                    <a:pt x="26242" y="6742"/>
                  </a:cubicBezTo>
                  <a:cubicBezTo>
                    <a:pt x="26116" y="6542"/>
                    <a:pt x="25991" y="6341"/>
                    <a:pt x="25866" y="6166"/>
                  </a:cubicBezTo>
                  <a:cubicBezTo>
                    <a:pt x="25816" y="6091"/>
                    <a:pt x="25766" y="6041"/>
                    <a:pt x="25740" y="5991"/>
                  </a:cubicBezTo>
                  <a:cubicBezTo>
                    <a:pt x="25615" y="5815"/>
                    <a:pt x="25465" y="5640"/>
                    <a:pt x="25339" y="5464"/>
                  </a:cubicBezTo>
                  <a:cubicBezTo>
                    <a:pt x="25314" y="5414"/>
                    <a:pt x="25264" y="5364"/>
                    <a:pt x="25239" y="5314"/>
                  </a:cubicBezTo>
                  <a:cubicBezTo>
                    <a:pt x="24989" y="5038"/>
                    <a:pt x="24763" y="4737"/>
                    <a:pt x="24512" y="4487"/>
                  </a:cubicBezTo>
                  <a:cubicBezTo>
                    <a:pt x="24462" y="4437"/>
                    <a:pt x="24412" y="4387"/>
                    <a:pt x="24362" y="4336"/>
                  </a:cubicBezTo>
                  <a:cubicBezTo>
                    <a:pt x="24312" y="4261"/>
                    <a:pt x="24237" y="4211"/>
                    <a:pt x="24187" y="4136"/>
                  </a:cubicBezTo>
                  <a:cubicBezTo>
                    <a:pt x="24061" y="4011"/>
                    <a:pt x="23936" y="3910"/>
                    <a:pt x="23811" y="3785"/>
                  </a:cubicBezTo>
                  <a:cubicBezTo>
                    <a:pt x="23760" y="3735"/>
                    <a:pt x="23685" y="3660"/>
                    <a:pt x="23610" y="3610"/>
                  </a:cubicBezTo>
                  <a:cubicBezTo>
                    <a:pt x="22658" y="2757"/>
                    <a:pt x="21580" y="2031"/>
                    <a:pt x="20427" y="1454"/>
                  </a:cubicBezTo>
                  <a:cubicBezTo>
                    <a:pt x="18547" y="527"/>
                    <a:pt x="16417" y="1"/>
                    <a:pt x="14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7213123" y="3125965"/>
              <a:ext cx="972067" cy="659778"/>
            </a:xfrm>
            <a:custGeom>
              <a:rect b="b" l="l" r="r" t="t"/>
              <a:pathLst>
                <a:path extrusionOk="0" h="8472" w="12482">
                  <a:moveTo>
                    <a:pt x="7169" y="0"/>
                  </a:moveTo>
                  <a:cubicBezTo>
                    <a:pt x="3209" y="0"/>
                    <a:pt x="1" y="3209"/>
                    <a:pt x="1" y="7168"/>
                  </a:cubicBezTo>
                  <a:cubicBezTo>
                    <a:pt x="1" y="7620"/>
                    <a:pt x="51" y="8046"/>
                    <a:pt x="126" y="8472"/>
                  </a:cubicBezTo>
                  <a:lnTo>
                    <a:pt x="12482" y="8472"/>
                  </a:lnTo>
                  <a:lnTo>
                    <a:pt x="12482" y="2356"/>
                  </a:lnTo>
                  <a:cubicBezTo>
                    <a:pt x="11179" y="903"/>
                    <a:pt x="9274" y="0"/>
                    <a:pt x="71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7279473" y="2218409"/>
              <a:ext cx="113312" cy="113234"/>
            </a:xfrm>
            <a:custGeom>
              <a:rect b="b" l="l" r="r" t="t"/>
              <a:pathLst>
                <a:path extrusionOk="0" h="1454" w="1455">
                  <a:moveTo>
                    <a:pt x="728" y="0"/>
                  </a:moveTo>
                  <a:cubicBezTo>
                    <a:pt x="327" y="0"/>
                    <a:pt x="1" y="326"/>
                    <a:pt x="1" y="727"/>
                  </a:cubicBezTo>
                  <a:cubicBezTo>
                    <a:pt x="1" y="1128"/>
                    <a:pt x="327" y="1454"/>
                    <a:pt x="728" y="1454"/>
                  </a:cubicBezTo>
                  <a:cubicBezTo>
                    <a:pt x="1129" y="1454"/>
                    <a:pt x="1454" y="1128"/>
                    <a:pt x="1454" y="727"/>
                  </a:cubicBezTo>
                  <a:cubicBezTo>
                    <a:pt x="1454" y="326"/>
                    <a:pt x="1129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7917739" y="3613930"/>
              <a:ext cx="115259" cy="113234"/>
            </a:xfrm>
            <a:custGeom>
              <a:rect b="b" l="l" r="r" t="t"/>
              <a:pathLst>
                <a:path extrusionOk="0" h="1454" w="1480">
                  <a:moveTo>
                    <a:pt x="727" y="0"/>
                  </a:moveTo>
                  <a:cubicBezTo>
                    <a:pt x="326" y="0"/>
                    <a:pt x="0" y="326"/>
                    <a:pt x="0" y="727"/>
                  </a:cubicBezTo>
                  <a:cubicBezTo>
                    <a:pt x="0" y="1128"/>
                    <a:pt x="326" y="1454"/>
                    <a:pt x="727" y="1454"/>
                  </a:cubicBezTo>
                  <a:cubicBezTo>
                    <a:pt x="1128" y="1454"/>
                    <a:pt x="1479" y="1128"/>
                    <a:pt x="1479" y="727"/>
                  </a:cubicBezTo>
                  <a:cubicBezTo>
                    <a:pt x="1479" y="326"/>
                    <a:pt x="1128" y="0"/>
                    <a:pt x="7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6859880" y="3613930"/>
              <a:ext cx="113234" cy="113234"/>
            </a:xfrm>
            <a:custGeom>
              <a:rect b="b" l="l" r="r" t="t"/>
              <a:pathLst>
                <a:path extrusionOk="0" h="1454" w="1454">
                  <a:moveTo>
                    <a:pt x="727" y="0"/>
                  </a:moveTo>
                  <a:cubicBezTo>
                    <a:pt x="326" y="0"/>
                    <a:pt x="0" y="326"/>
                    <a:pt x="0" y="727"/>
                  </a:cubicBezTo>
                  <a:cubicBezTo>
                    <a:pt x="0" y="1128"/>
                    <a:pt x="326" y="1454"/>
                    <a:pt x="727" y="1454"/>
                  </a:cubicBezTo>
                  <a:cubicBezTo>
                    <a:pt x="1128" y="1454"/>
                    <a:pt x="1454" y="1128"/>
                    <a:pt x="1454" y="727"/>
                  </a:cubicBezTo>
                  <a:cubicBezTo>
                    <a:pt x="1454" y="326"/>
                    <a:pt x="1128" y="0"/>
                    <a:pt x="7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6032299" y="2144194"/>
              <a:ext cx="113312" cy="113312"/>
            </a:xfrm>
            <a:custGeom>
              <a:rect b="b" l="l" r="r" t="t"/>
              <a:pathLst>
                <a:path extrusionOk="0" h="1455" w="1455">
                  <a:moveTo>
                    <a:pt x="727" y="1"/>
                  </a:moveTo>
                  <a:cubicBezTo>
                    <a:pt x="326" y="1"/>
                    <a:pt x="1" y="327"/>
                    <a:pt x="1" y="728"/>
                  </a:cubicBezTo>
                  <a:cubicBezTo>
                    <a:pt x="1" y="1129"/>
                    <a:pt x="326" y="1455"/>
                    <a:pt x="727" y="1455"/>
                  </a:cubicBezTo>
                  <a:cubicBezTo>
                    <a:pt x="1128" y="1455"/>
                    <a:pt x="1454" y="1129"/>
                    <a:pt x="1454" y="728"/>
                  </a:cubicBezTo>
                  <a:cubicBezTo>
                    <a:pt x="1454" y="327"/>
                    <a:pt x="1128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7279473" y="1474780"/>
              <a:ext cx="113312" cy="113234"/>
            </a:xfrm>
            <a:custGeom>
              <a:rect b="b" l="l" r="r" t="t"/>
              <a:pathLst>
                <a:path extrusionOk="0" h="1454" w="1455">
                  <a:moveTo>
                    <a:pt x="728" y="0"/>
                  </a:moveTo>
                  <a:cubicBezTo>
                    <a:pt x="327" y="0"/>
                    <a:pt x="1" y="326"/>
                    <a:pt x="1" y="727"/>
                  </a:cubicBezTo>
                  <a:cubicBezTo>
                    <a:pt x="1" y="1128"/>
                    <a:pt x="327" y="1454"/>
                    <a:pt x="728" y="1454"/>
                  </a:cubicBezTo>
                  <a:cubicBezTo>
                    <a:pt x="1129" y="1454"/>
                    <a:pt x="1454" y="1128"/>
                    <a:pt x="1454" y="727"/>
                  </a:cubicBezTo>
                  <a:cubicBezTo>
                    <a:pt x="1454" y="326"/>
                    <a:pt x="1129" y="0"/>
                    <a:pt x="728" y="0"/>
                  </a:cubicBezTo>
                  <a:close/>
                </a:path>
              </a:pathLst>
            </a:custGeom>
            <a:solidFill>
              <a:srgbClr val="FDE8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7457106" y="1470886"/>
              <a:ext cx="724183" cy="913503"/>
            </a:xfrm>
            <a:custGeom>
              <a:rect b="b" l="l" r="r" t="t"/>
              <a:pathLst>
                <a:path extrusionOk="0" h="11730" w="9299">
                  <a:moveTo>
                    <a:pt x="1454" y="0"/>
                  </a:moveTo>
                  <a:cubicBezTo>
                    <a:pt x="527" y="1228"/>
                    <a:pt x="0" y="2757"/>
                    <a:pt x="0" y="4386"/>
                  </a:cubicBezTo>
                  <a:cubicBezTo>
                    <a:pt x="0" y="8446"/>
                    <a:pt x="3284" y="11730"/>
                    <a:pt x="7319" y="11730"/>
                  </a:cubicBezTo>
                  <a:cubicBezTo>
                    <a:pt x="8021" y="11730"/>
                    <a:pt x="8672" y="11629"/>
                    <a:pt x="9299" y="11454"/>
                  </a:cubicBezTo>
                  <a:cubicBezTo>
                    <a:pt x="9299" y="11404"/>
                    <a:pt x="9299" y="11354"/>
                    <a:pt x="9274" y="11304"/>
                  </a:cubicBezTo>
                  <a:cubicBezTo>
                    <a:pt x="9274" y="11253"/>
                    <a:pt x="9274" y="11178"/>
                    <a:pt x="9274" y="11128"/>
                  </a:cubicBezTo>
                  <a:cubicBezTo>
                    <a:pt x="9249" y="11028"/>
                    <a:pt x="9249" y="10953"/>
                    <a:pt x="9224" y="10852"/>
                  </a:cubicBezTo>
                  <a:cubicBezTo>
                    <a:pt x="9224" y="10777"/>
                    <a:pt x="9199" y="10702"/>
                    <a:pt x="9199" y="10602"/>
                  </a:cubicBezTo>
                  <a:cubicBezTo>
                    <a:pt x="9199" y="10577"/>
                    <a:pt x="9173" y="10527"/>
                    <a:pt x="9173" y="10502"/>
                  </a:cubicBezTo>
                  <a:cubicBezTo>
                    <a:pt x="9173" y="10476"/>
                    <a:pt x="9173" y="10451"/>
                    <a:pt x="9173" y="10426"/>
                  </a:cubicBezTo>
                  <a:cubicBezTo>
                    <a:pt x="9173" y="10426"/>
                    <a:pt x="9173" y="10426"/>
                    <a:pt x="9173" y="10401"/>
                  </a:cubicBezTo>
                  <a:cubicBezTo>
                    <a:pt x="9148" y="10301"/>
                    <a:pt x="9123" y="10201"/>
                    <a:pt x="9123" y="10101"/>
                  </a:cubicBezTo>
                  <a:cubicBezTo>
                    <a:pt x="9098" y="10075"/>
                    <a:pt x="9098" y="10075"/>
                    <a:pt x="9098" y="10050"/>
                  </a:cubicBezTo>
                  <a:cubicBezTo>
                    <a:pt x="9098" y="10000"/>
                    <a:pt x="9098" y="9950"/>
                    <a:pt x="9073" y="9925"/>
                  </a:cubicBezTo>
                  <a:cubicBezTo>
                    <a:pt x="9073" y="9850"/>
                    <a:pt x="9048" y="9800"/>
                    <a:pt x="9048" y="9725"/>
                  </a:cubicBezTo>
                  <a:cubicBezTo>
                    <a:pt x="8998" y="9549"/>
                    <a:pt x="8973" y="9374"/>
                    <a:pt x="8923" y="9223"/>
                  </a:cubicBezTo>
                  <a:cubicBezTo>
                    <a:pt x="8898" y="9123"/>
                    <a:pt x="8873" y="9048"/>
                    <a:pt x="8848" y="8973"/>
                  </a:cubicBezTo>
                  <a:cubicBezTo>
                    <a:pt x="8823" y="8898"/>
                    <a:pt x="8823" y="8822"/>
                    <a:pt x="8798" y="8747"/>
                  </a:cubicBezTo>
                  <a:cubicBezTo>
                    <a:pt x="8772" y="8672"/>
                    <a:pt x="8747" y="8572"/>
                    <a:pt x="8722" y="8497"/>
                  </a:cubicBezTo>
                  <a:cubicBezTo>
                    <a:pt x="8722" y="8497"/>
                    <a:pt x="8722" y="8471"/>
                    <a:pt x="8722" y="8471"/>
                  </a:cubicBezTo>
                  <a:cubicBezTo>
                    <a:pt x="8672" y="8371"/>
                    <a:pt x="8647" y="8271"/>
                    <a:pt x="8597" y="8146"/>
                  </a:cubicBezTo>
                  <a:cubicBezTo>
                    <a:pt x="8572" y="8070"/>
                    <a:pt x="8547" y="7995"/>
                    <a:pt x="8522" y="7920"/>
                  </a:cubicBezTo>
                  <a:cubicBezTo>
                    <a:pt x="8497" y="7870"/>
                    <a:pt x="8497" y="7820"/>
                    <a:pt x="8472" y="7770"/>
                  </a:cubicBezTo>
                  <a:cubicBezTo>
                    <a:pt x="8397" y="7594"/>
                    <a:pt x="8346" y="7419"/>
                    <a:pt x="8271" y="7243"/>
                  </a:cubicBezTo>
                  <a:cubicBezTo>
                    <a:pt x="8246" y="7193"/>
                    <a:pt x="8196" y="7118"/>
                    <a:pt x="8171" y="7043"/>
                  </a:cubicBezTo>
                  <a:cubicBezTo>
                    <a:pt x="8071" y="6792"/>
                    <a:pt x="7970" y="6567"/>
                    <a:pt x="7845" y="6341"/>
                  </a:cubicBezTo>
                  <a:cubicBezTo>
                    <a:pt x="7820" y="6266"/>
                    <a:pt x="7770" y="6191"/>
                    <a:pt x="7745" y="6116"/>
                  </a:cubicBezTo>
                  <a:cubicBezTo>
                    <a:pt x="7695" y="6040"/>
                    <a:pt x="7645" y="5965"/>
                    <a:pt x="7620" y="5890"/>
                  </a:cubicBezTo>
                  <a:cubicBezTo>
                    <a:pt x="7519" y="5740"/>
                    <a:pt x="7444" y="5589"/>
                    <a:pt x="7369" y="5464"/>
                  </a:cubicBezTo>
                  <a:cubicBezTo>
                    <a:pt x="7319" y="5389"/>
                    <a:pt x="7294" y="5339"/>
                    <a:pt x="7269" y="5288"/>
                  </a:cubicBezTo>
                  <a:cubicBezTo>
                    <a:pt x="7143" y="5088"/>
                    <a:pt x="7018" y="4887"/>
                    <a:pt x="6893" y="4712"/>
                  </a:cubicBezTo>
                  <a:cubicBezTo>
                    <a:pt x="6843" y="4637"/>
                    <a:pt x="6793" y="4587"/>
                    <a:pt x="6767" y="4537"/>
                  </a:cubicBezTo>
                  <a:cubicBezTo>
                    <a:pt x="6642" y="4361"/>
                    <a:pt x="6492" y="4186"/>
                    <a:pt x="6366" y="4010"/>
                  </a:cubicBezTo>
                  <a:cubicBezTo>
                    <a:pt x="6341" y="3960"/>
                    <a:pt x="6291" y="3910"/>
                    <a:pt x="6266" y="3860"/>
                  </a:cubicBezTo>
                  <a:cubicBezTo>
                    <a:pt x="6016" y="3584"/>
                    <a:pt x="5790" y="3283"/>
                    <a:pt x="5539" y="3033"/>
                  </a:cubicBezTo>
                  <a:cubicBezTo>
                    <a:pt x="5489" y="2983"/>
                    <a:pt x="5439" y="2933"/>
                    <a:pt x="5389" y="2882"/>
                  </a:cubicBezTo>
                  <a:cubicBezTo>
                    <a:pt x="5339" y="2807"/>
                    <a:pt x="5264" y="2757"/>
                    <a:pt x="5214" y="2682"/>
                  </a:cubicBezTo>
                  <a:cubicBezTo>
                    <a:pt x="5088" y="2557"/>
                    <a:pt x="4963" y="2456"/>
                    <a:pt x="4838" y="2331"/>
                  </a:cubicBezTo>
                  <a:cubicBezTo>
                    <a:pt x="4787" y="2281"/>
                    <a:pt x="4712" y="2206"/>
                    <a:pt x="4637" y="2156"/>
                  </a:cubicBezTo>
                  <a:cubicBezTo>
                    <a:pt x="3685" y="1303"/>
                    <a:pt x="2607" y="577"/>
                    <a:pt x="1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7408278" y="1940473"/>
              <a:ext cx="68454" cy="120632"/>
            </a:xfrm>
            <a:custGeom>
              <a:rect b="b" l="l" r="r" t="t"/>
              <a:pathLst>
                <a:path extrusionOk="0" h="1549" w="879">
                  <a:moveTo>
                    <a:pt x="157" y="1"/>
                  </a:moveTo>
                  <a:cubicBezTo>
                    <a:pt x="139" y="1"/>
                    <a:pt x="120" y="4"/>
                    <a:pt x="101" y="10"/>
                  </a:cubicBezTo>
                  <a:cubicBezTo>
                    <a:pt x="51" y="60"/>
                    <a:pt x="1" y="136"/>
                    <a:pt x="51" y="211"/>
                  </a:cubicBezTo>
                  <a:lnTo>
                    <a:pt x="577" y="1464"/>
                  </a:lnTo>
                  <a:cubicBezTo>
                    <a:pt x="615" y="1520"/>
                    <a:pt x="667" y="1549"/>
                    <a:pt x="722" y="1549"/>
                  </a:cubicBezTo>
                  <a:cubicBezTo>
                    <a:pt x="740" y="1549"/>
                    <a:pt x="759" y="1545"/>
                    <a:pt x="778" y="1539"/>
                  </a:cubicBezTo>
                  <a:cubicBezTo>
                    <a:pt x="828" y="1514"/>
                    <a:pt x="878" y="1439"/>
                    <a:pt x="828" y="1364"/>
                  </a:cubicBezTo>
                  <a:lnTo>
                    <a:pt x="302" y="86"/>
                  </a:lnTo>
                  <a:cubicBezTo>
                    <a:pt x="264" y="29"/>
                    <a:pt x="212" y="1"/>
                    <a:pt x="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7578124" y="1885883"/>
              <a:ext cx="68376" cy="120554"/>
            </a:xfrm>
            <a:custGeom>
              <a:rect b="b" l="l" r="r" t="t"/>
              <a:pathLst>
                <a:path extrusionOk="0" h="1548" w="878">
                  <a:moveTo>
                    <a:pt x="157" y="0"/>
                  </a:moveTo>
                  <a:cubicBezTo>
                    <a:pt x="138" y="0"/>
                    <a:pt x="119" y="3"/>
                    <a:pt x="101" y="10"/>
                  </a:cubicBezTo>
                  <a:cubicBezTo>
                    <a:pt x="51" y="35"/>
                    <a:pt x="0" y="110"/>
                    <a:pt x="51" y="185"/>
                  </a:cubicBezTo>
                  <a:lnTo>
                    <a:pt x="577" y="1463"/>
                  </a:lnTo>
                  <a:cubicBezTo>
                    <a:pt x="614" y="1520"/>
                    <a:pt x="666" y="1548"/>
                    <a:pt x="721" y="1548"/>
                  </a:cubicBezTo>
                  <a:cubicBezTo>
                    <a:pt x="740" y="1548"/>
                    <a:pt x="759" y="1545"/>
                    <a:pt x="777" y="1538"/>
                  </a:cubicBezTo>
                  <a:cubicBezTo>
                    <a:pt x="827" y="1488"/>
                    <a:pt x="878" y="1413"/>
                    <a:pt x="853" y="1338"/>
                  </a:cubicBezTo>
                  <a:lnTo>
                    <a:pt x="301" y="85"/>
                  </a:lnTo>
                  <a:cubicBezTo>
                    <a:pt x="264" y="28"/>
                    <a:pt x="212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7474706" y="1721878"/>
              <a:ext cx="62536" cy="122346"/>
            </a:xfrm>
            <a:custGeom>
              <a:rect b="b" l="l" r="r" t="t"/>
              <a:pathLst>
                <a:path extrusionOk="0" h="1571" w="803">
                  <a:moveTo>
                    <a:pt x="646" y="1"/>
                  </a:moveTo>
                  <a:cubicBezTo>
                    <a:pt x="592" y="1"/>
                    <a:pt x="545" y="29"/>
                    <a:pt x="526" y="86"/>
                  </a:cubicBezTo>
                  <a:lnTo>
                    <a:pt x="50" y="1389"/>
                  </a:lnTo>
                  <a:cubicBezTo>
                    <a:pt x="0" y="1464"/>
                    <a:pt x="50" y="1539"/>
                    <a:pt x="125" y="1564"/>
                  </a:cubicBezTo>
                  <a:cubicBezTo>
                    <a:pt x="139" y="1569"/>
                    <a:pt x="153" y="1571"/>
                    <a:pt x="166" y="1571"/>
                  </a:cubicBezTo>
                  <a:cubicBezTo>
                    <a:pt x="226" y="1571"/>
                    <a:pt x="280" y="1530"/>
                    <a:pt x="301" y="1489"/>
                  </a:cubicBezTo>
                  <a:lnTo>
                    <a:pt x="777" y="186"/>
                  </a:lnTo>
                  <a:cubicBezTo>
                    <a:pt x="802" y="111"/>
                    <a:pt x="777" y="35"/>
                    <a:pt x="702" y="10"/>
                  </a:cubicBezTo>
                  <a:cubicBezTo>
                    <a:pt x="683" y="4"/>
                    <a:pt x="664" y="1"/>
                    <a:pt x="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7738158" y="1833395"/>
              <a:ext cx="60589" cy="122346"/>
            </a:xfrm>
            <a:custGeom>
              <a:rect b="b" l="l" r="r" t="t"/>
              <a:pathLst>
                <a:path extrusionOk="0" h="1571" w="778">
                  <a:moveTo>
                    <a:pt x="636" y="0"/>
                  </a:moveTo>
                  <a:cubicBezTo>
                    <a:pt x="576" y="0"/>
                    <a:pt x="522" y="41"/>
                    <a:pt x="502" y="82"/>
                  </a:cubicBezTo>
                  <a:lnTo>
                    <a:pt x="26" y="1385"/>
                  </a:lnTo>
                  <a:cubicBezTo>
                    <a:pt x="1" y="1461"/>
                    <a:pt x="26" y="1536"/>
                    <a:pt x="101" y="1561"/>
                  </a:cubicBezTo>
                  <a:cubicBezTo>
                    <a:pt x="120" y="1567"/>
                    <a:pt x="138" y="1570"/>
                    <a:pt x="156" y="1570"/>
                  </a:cubicBezTo>
                  <a:cubicBezTo>
                    <a:pt x="210" y="1570"/>
                    <a:pt x="257" y="1542"/>
                    <a:pt x="276" y="1486"/>
                  </a:cubicBezTo>
                  <a:lnTo>
                    <a:pt x="752" y="182"/>
                  </a:lnTo>
                  <a:cubicBezTo>
                    <a:pt x="777" y="107"/>
                    <a:pt x="752" y="32"/>
                    <a:pt x="677" y="7"/>
                  </a:cubicBezTo>
                  <a:cubicBezTo>
                    <a:pt x="663" y="2"/>
                    <a:pt x="650" y="0"/>
                    <a:pt x="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7763546" y="2174955"/>
              <a:ext cx="62536" cy="122346"/>
            </a:xfrm>
            <a:custGeom>
              <a:rect b="b" l="l" r="r" t="t"/>
              <a:pathLst>
                <a:path extrusionOk="0" h="1571" w="803">
                  <a:moveTo>
                    <a:pt x="637" y="0"/>
                  </a:moveTo>
                  <a:cubicBezTo>
                    <a:pt x="577" y="0"/>
                    <a:pt x="522" y="45"/>
                    <a:pt x="502" y="107"/>
                  </a:cubicBezTo>
                  <a:lnTo>
                    <a:pt x="25" y="1385"/>
                  </a:lnTo>
                  <a:cubicBezTo>
                    <a:pt x="0" y="1461"/>
                    <a:pt x="25" y="1536"/>
                    <a:pt x="101" y="1561"/>
                  </a:cubicBezTo>
                  <a:cubicBezTo>
                    <a:pt x="119" y="1567"/>
                    <a:pt x="138" y="1570"/>
                    <a:pt x="156" y="1570"/>
                  </a:cubicBezTo>
                  <a:cubicBezTo>
                    <a:pt x="210" y="1570"/>
                    <a:pt x="257" y="1542"/>
                    <a:pt x="276" y="1486"/>
                  </a:cubicBezTo>
                  <a:lnTo>
                    <a:pt x="777" y="207"/>
                  </a:lnTo>
                  <a:cubicBezTo>
                    <a:pt x="802" y="132"/>
                    <a:pt x="752" y="32"/>
                    <a:pt x="677" y="7"/>
                  </a:cubicBezTo>
                  <a:cubicBezTo>
                    <a:pt x="664" y="2"/>
                    <a:pt x="650" y="0"/>
                    <a:pt x="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7484440" y="1595798"/>
              <a:ext cx="128887" cy="41587"/>
            </a:xfrm>
            <a:custGeom>
              <a:rect b="b" l="l" r="r" t="t"/>
              <a:pathLst>
                <a:path extrusionOk="0" h="534" w="1655">
                  <a:moveTo>
                    <a:pt x="176" y="0"/>
                  </a:moveTo>
                  <a:cubicBezTo>
                    <a:pt x="101" y="0"/>
                    <a:pt x="25" y="50"/>
                    <a:pt x="0" y="126"/>
                  </a:cubicBezTo>
                  <a:cubicBezTo>
                    <a:pt x="0" y="176"/>
                    <a:pt x="51" y="251"/>
                    <a:pt x="126" y="276"/>
                  </a:cubicBezTo>
                  <a:lnTo>
                    <a:pt x="1479" y="527"/>
                  </a:lnTo>
                  <a:cubicBezTo>
                    <a:pt x="1492" y="531"/>
                    <a:pt x="1506" y="533"/>
                    <a:pt x="1519" y="533"/>
                  </a:cubicBezTo>
                  <a:cubicBezTo>
                    <a:pt x="1579" y="533"/>
                    <a:pt x="1629" y="488"/>
                    <a:pt x="1629" y="426"/>
                  </a:cubicBezTo>
                  <a:cubicBezTo>
                    <a:pt x="1655" y="351"/>
                    <a:pt x="1604" y="276"/>
                    <a:pt x="1529" y="251"/>
                  </a:cubicBezTo>
                  <a:lnTo>
                    <a:pt x="1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7644474" y="2089059"/>
              <a:ext cx="128887" cy="41587"/>
            </a:xfrm>
            <a:custGeom>
              <a:rect b="b" l="l" r="r" t="t"/>
              <a:pathLst>
                <a:path extrusionOk="0" h="534" w="1655">
                  <a:moveTo>
                    <a:pt x="136" y="1"/>
                  </a:moveTo>
                  <a:cubicBezTo>
                    <a:pt x="77" y="1"/>
                    <a:pt x="26" y="46"/>
                    <a:pt x="26" y="107"/>
                  </a:cubicBezTo>
                  <a:cubicBezTo>
                    <a:pt x="1" y="183"/>
                    <a:pt x="51" y="258"/>
                    <a:pt x="126" y="258"/>
                  </a:cubicBezTo>
                  <a:lnTo>
                    <a:pt x="1479" y="533"/>
                  </a:lnTo>
                  <a:cubicBezTo>
                    <a:pt x="1554" y="533"/>
                    <a:pt x="1630" y="483"/>
                    <a:pt x="1655" y="408"/>
                  </a:cubicBezTo>
                  <a:cubicBezTo>
                    <a:pt x="1655" y="333"/>
                    <a:pt x="1605" y="258"/>
                    <a:pt x="1529" y="258"/>
                  </a:cubicBezTo>
                  <a:lnTo>
                    <a:pt x="176" y="7"/>
                  </a:lnTo>
                  <a:cubicBezTo>
                    <a:pt x="163" y="3"/>
                    <a:pt x="14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7609352" y="1727485"/>
              <a:ext cx="101552" cy="95556"/>
            </a:xfrm>
            <a:custGeom>
              <a:rect b="b" l="l" r="r" t="t"/>
              <a:pathLst>
                <a:path extrusionOk="0" h="1227" w="1304">
                  <a:moveTo>
                    <a:pt x="138" y="1"/>
                  </a:moveTo>
                  <a:cubicBezTo>
                    <a:pt x="107" y="1"/>
                    <a:pt x="76" y="14"/>
                    <a:pt x="51" y="39"/>
                  </a:cubicBezTo>
                  <a:cubicBezTo>
                    <a:pt x="0" y="89"/>
                    <a:pt x="0" y="189"/>
                    <a:pt x="51" y="239"/>
                  </a:cubicBezTo>
                  <a:lnTo>
                    <a:pt x="1053" y="1191"/>
                  </a:lnTo>
                  <a:cubicBezTo>
                    <a:pt x="1076" y="1214"/>
                    <a:pt x="1108" y="1226"/>
                    <a:pt x="1142" y="1226"/>
                  </a:cubicBezTo>
                  <a:cubicBezTo>
                    <a:pt x="1183" y="1226"/>
                    <a:pt x="1226" y="1208"/>
                    <a:pt x="1254" y="1166"/>
                  </a:cubicBezTo>
                  <a:cubicBezTo>
                    <a:pt x="1304" y="1116"/>
                    <a:pt x="1304" y="1041"/>
                    <a:pt x="1228" y="991"/>
                  </a:cubicBezTo>
                  <a:lnTo>
                    <a:pt x="226" y="39"/>
                  </a:lnTo>
                  <a:cubicBezTo>
                    <a:pt x="201" y="14"/>
                    <a:pt x="170" y="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7492228" y="2102297"/>
              <a:ext cx="103499" cy="95711"/>
            </a:xfrm>
            <a:custGeom>
              <a:rect b="b" l="l" r="r" t="t"/>
              <a:pathLst>
                <a:path extrusionOk="0" h="1229" w="1329">
                  <a:moveTo>
                    <a:pt x="164" y="0"/>
                  </a:moveTo>
                  <a:cubicBezTo>
                    <a:pt x="132" y="0"/>
                    <a:pt x="101" y="13"/>
                    <a:pt x="76" y="38"/>
                  </a:cubicBezTo>
                  <a:cubicBezTo>
                    <a:pt x="1" y="113"/>
                    <a:pt x="26" y="188"/>
                    <a:pt x="76" y="238"/>
                  </a:cubicBezTo>
                  <a:lnTo>
                    <a:pt x="1078" y="1191"/>
                  </a:lnTo>
                  <a:cubicBezTo>
                    <a:pt x="1103" y="1216"/>
                    <a:pt x="1135" y="1228"/>
                    <a:pt x="1169" y="1228"/>
                  </a:cubicBezTo>
                  <a:cubicBezTo>
                    <a:pt x="1204" y="1228"/>
                    <a:pt x="1241" y="1216"/>
                    <a:pt x="1279" y="1191"/>
                  </a:cubicBezTo>
                  <a:cubicBezTo>
                    <a:pt x="1329" y="1115"/>
                    <a:pt x="1329" y="1040"/>
                    <a:pt x="1254" y="990"/>
                  </a:cubicBezTo>
                  <a:lnTo>
                    <a:pt x="251" y="38"/>
                  </a:lnTo>
                  <a:cubicBezTo>
                    <a:pt x="226" y="13"/>
                    <a:pt x="195" y="0"/>
                    <a:pt x="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7820161" y="2005654"/>
              <a:ext cx="91818" cy="95711"/>
            </a:xfrm>
            <a:custGeom>
              <a:rect b="b" l="l" r="r" t="t"/>
              <a:pathLst>
                <a:path extrusionOk="0" h="1229" w="1179">
                  <a:moveTo>
                    <a:pt x="151" y="0"/>
                  </a:moveTo>
                  <a:cubicBezTo>
                    <a:pt x="100" y="0"/>
                    <a:pt x="75" y="25"/>
                    <a:pt x="50" y="51"/>
                  </a:cubicBezTo>
                  <a:cubicBezTo>
                    <a:pt x="0" y="101"/>
                    <a:pt x="0" y="201"/>
                    <a:pt x="50" y="251"/>
                  </a:cubicBezTo>
                  <a:lnTo>
                    <a:pt x="1053" y="1178"/>
                  </a:lnTo>
                  <a:cubicBezTo>
                    <a:pt x="1078" y="1203"/>
                    <a:pt x="1128" y="1229"/>
                    <a:pt x="1153" y="1229"/>
                  </a:cubicBezTo>
                  <a:lnTo>
                    <a:pt x="1178" y="1229"/>
                  </a:lnTo>
                  <a:cubicBezTo>
                    <a:pt x="1153" y="1153"/>
                    <a:pt x="1153" y="1103"/>
                    <a:pt x="1128" y="1028"/>
                  </a:cubicBezTo>
                  <a:cubicBezTo>
                    <a:pt x="1128" y="978"/>
                    <a:pt x="1103" y="903"/>
                    <a:pt x="1103" y="853"/>
                  </a:cubicBezTo>
                  <a:lnTo>
                    <a:pt x="251" y="51"/>
                  </a:lnTo>
                  <a:cubicBezTo>
                    <a:pt x="226" y="25"/>
                    <a:pt x="176" y="0"/>
                    <a:pt x="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7306807" y="1749212"/>
              <a:ext cx="101552" cy="95478"/>
            </a:xfrm>
            <a:custGeom>
              <a:rect b="b" l="l" r="r" t="t"/>
              <a:pathLst>
                <a:path extrusionOk="0" h="1226" w="1304">
                  <a:moveTo>
                    <a:pt x="152" y="0"/>
                  </a:moveTo>
                  <a:cubicBezTo>
                    <a:pt x="114" y="0"/>
                    <a:pt x="78" y="19"/>
                    <a:pt x="51" y="60"/>
                  </a:cubicBezTo>
                  <a:cubicBezTo>
                    <a:pt x="1" y="110"/>
                    <a:pt x="1" y="186"/>
                    <a:pt x="51" y="236"/>
                  </a:cubicBezTo>
                  <a:lnTo>
                    <a:pt x="1053" y="1188"/>
                  </a:lnTo>
                  <a:cubicBezTo>
                    <a:pt x="1078" y="1213"/>
                    <a:pt x="1116" y="1226"/>
                    <a:pt x="1154" y="1226"/>
                  </a:cubicBezTo>
                  <a:cubicBezTo>
                    <a:pt x="1191" y="1226"/>
                    <a:pt x="1229" y="1213"/>
                    <a:pt x="1254" y="1188"/>
                  </a:cubicBezTo>
                  <a:cubicBezTo>
                    <a:pt x="1304" y="1138"/>
                    <a:pt x="1304" y="1038"/>
                    <a:pt x="1254" y="988"/>
                  </a:cubicBezTo>
                  <a:lnTo>
                    <a:pt x="251" y="35"/>
                  </a:lnTo>
                  <a:cubicBezTo>
                    <a:pt x="217" y="13"/>
                    <a:pt x="184" y="0"/>
                    <a:pt x="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5979577" y="3086949"/>
              <a:ext cx="570063" cy="698795"/>
            </a:xfrm>
            <a:custGeom>
              <a:rect b="b" l="l" r="r" t="t"/>
              <a:pathLst>
                <a:path extrusionOk="0" h="8973" w="7320">
                  <a:moveTo>
                    <a:pt x="1" y="0"/>
                  </a:moveTo>
                  <a:lnTo>
                    <a:pt x="1" y="8973"/>
                  </a:lnTo>
                  <a:lnTo>
                    <a:pt x="7144" y="8973"/>
                  </a:lnTo>
                  <a:cubicBezTo>
                    <a:pt x="7269" y="8446"/>
                    <a:pt x="7319" y="7895"/>
                    <a:pt x="7319" y="7344"/>
                  </a:cubicBezTo>
                  <a:cubicBezTo>
                    <a:pt x="7319" y="3283"/>
                    <a:pt x="4036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5979577" y="3621717"/>
              <a:ext cx="23519" cy="37148"/>
            </a:xfrm>
            <a:custGeom>
              <a:rect b="b" l="l" r="r" t="t"/>
              <a:pathLst>
                <a:path extrusionOk="0" h="477" w="302">
                  <a:moveTo>
                    <a:pt x="1" y="0"/>
                  </a:moveTo>
                  <a:lnTo>
                    <a:pt x="1" y="376"/>
                  </a:lnTo>
                  <a:lnTo>
                    <a:pt x="51" y="452"/>
                  </a:lnTo>
                  <a:cubicBezTo>
                    <a:pt x="101" y="477"/>
                    <a:pt x="126" y="477"/>
                    <a:pt x="151" y="477"/>
                  </a:cubicBezTo>
                  <a:cubicBezTo>
                    <a:pt x="201" y="477"/>
                    <a:pt x="227" y="477"/>
                    <a:pt x="252" y="452"/>
                  </a:cubicBezTo>
                  <a:cubicBezTo>
                    <a:pt x="302" y="376"/>
                    <a:pt x="302" y="301"/>
                    <a:pt x="252" y="25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6040087" y="3447044"/>
              <a:ext cx="99683" cy="97658"/>
            </a:xfrm>
            <a:custGeom>
              <a:rect b="b" l="l" r="r" t="t"/>
              <a:pathLst>
                <a:path extrusionOk="0" h="1254" w="1280">
                  <a:moveTo>
                    <a:pt x="151" y="0"/>
                  </a:moveTo>
                  <a:cubicBezTo>
                    <a:pt x="114" y="0"/>
                    <a:pt x="76" y="13"/>
                    <a:pt x="51" y="38"/>
                  </a:cubicBezTo>
                  <a:cubicBezTo>
                    <a:pt x="1" y="88"/>
                    <a:pt x="1" y="188"/>
                    <a:pt x="51" y="238"/>
                  </a:cubicBezTo>
                  <a:lnTo>
                    <a:pt x="1054" y="1216"/>
                  </a:lnTo>
                  <a:cubicBezTo>
                    <a:pt x="1079" y="1241"/>
                    <a:pt x="1110" y="1253"/>
                    <a:pt x="1141" y="1253"/>
                  </a:cubicBezTo>
                  <a:cubicBezTo>
                    <a:pt x="1173" y="1253"/>
                    <a:pt x="1204" y="1241"/>
                    <a:pt x="1229" y="1216"/>
                  </a:cubicBezTo>
                  <a:cubicBezTo>
                    <a:pt x="1279" y="1141"/>
                    <a:pt x="1279" y="1065"/>
                    <a:pt x="1229" y="1015"/>
                  </a:cubicBezTo>
                  <a:lnTo>
                    <a:pt x="252" y="38"/>
                  </a:lnTo>
                  <a:cubicBezTo>
                    <a:pt x="226" y="13"/>
                    <a:pt x="189" y="0"/>
                    <a:pt x="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6204092" y="3325013"/>
              <a:ext cx="23441" cy="128965"/>
            </a:xfrm>
            <a:custGeom>
              <a:rect b="b" l="l" r="r" t="t"/>
              <a:pathLst>
                <a:path extrusionOk="0" h="1656" w="301">
                  <a:moveTo>
                    <a:pt x="126" y="1"/>
                  </a:moveTo>
                  <a:cubicBezTo>
                    <a:pt x="50" y="1"/>
                    <a:pt x="0" y="76"/>
                    <a:pt x="0" y="151"/>
                  </a:cubicBezTo>
                  <a:lnTo>
                    <a:pt x="25" y="1530"/>
                  </a:lnTo>
                  <a:cubicBezTo>
                    <a:pt x="25" y="1605"/>
                    <a:pt x="100" y="1655"/>
                    <a:pt x="176" y="1655"/>
                  </a:cubicBezTo>
                  <a:cubicBezTo>
                    <a:pt x="251" y="1655"/>
                    <a:pt x="301" y="1605"/>
                    <a:pt x="301" y="1505"/>
                  </a:cubicBezTo>
                  <a:lnTo>
                    <a:pt x="276" y="126"/>
                  </a:lnTo>
                  <a:cubicBezTo>
                    <a:pt x="276" y="51"/>
                    <a:pt x="201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6356338" y="3633009"/>
              <a:ext cx="25388" cy="129277"/>
            </a:xfrm>
            <a:custGeom>
              <a:rect b="b" l="l" r="r" t="t"/>
              <a:pathLst>
                <a:path extrusionOk="0" h="1660" w="326">
                  <a:moveTo>
                    <a:pt x="155" y="1"/>
                  </a:moveTo>
                  <a:cubicBezTo>
                    <a:pt x="146" y="1"/>
                    <a:pt x="135" y="2"/>
                    <a:pt x="125" y="6"/>
                  </a:cubicBezTo>
                  <a:cubicBezTo>
                    <a:pt x="50" y="6"/>
                    <a:pt x="0" y="56"/>
                    <a:pt x="0" y="131"/>
                  </a:cubicBezTo>
                  <a:lnTo>
                    <a:pt x="50" y="1510"/>
                  </a:lnTo>
                  <a:cubicBezTo>
                    <a:pt x="50" y="1585"/>
                    <a:pt x="100" y="1660"/>
                    <a:pt x="176" y="1660"/>
                  </a:cubicBezTo>
                  <a:cubicBezTo>
                    <a:pt x="251" y="1635"/>
                    <a:pt x="326" y="1585"/>
                    <a:pt x="326" y="1510"/>
                  </a:cubicBezTo>
                  <a:lnTo>
                    <a:pt x="276" y="131"/>
                  </a:lnTo>
                  <a:cubicBezTo>
                    <a:pt x="276" y="66"/>
                    <a:pt x="219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6176758" y="3589944"/>
              <a:ext cx="128887" cy="42132"/>
            </a:xfrm>
            <a:custGeom>
              <a:rect b="b" l="l" r="r" t="t"/>
              <a:pathLst>
                <a:path extrusionOk="0" h="541" w="1655">
                  <a:moveTo>
                    <a:pt x="1519" y="1"/>
                  </a:moveTo>
                  <a:cubicBezTo>
                    <a:pt x="1506" y="1"/>
                    <a:pt x="1492" y="3"/>
                    <a:pt x="1479" y="7"/>
                  </a:cubicBezTo>
                  <a:lnTo>
                    <a:pt x="126" y="258"/>
                  </a:lnTo>
                  <a:cubicBezTo>
                    <a:pt x="50" y="283"/>
                    <a:pt x="0" y="358"/>
                    <a:pt x="25" y="433"/>
                  </a:cubicBezTo>
                  <a:cubicBezTo>
                    <a:pt x="46" y="495"/>
                    <a:pt x="101" y="540"/>
                    <a:pt x="161" y="540"/>
                  </a:cubicBezTo>
                  <a:cubicBezTo>
                    <a:pt x="174" y="540"/>
                    <a:pt x="187" y="538"/>
                    <a:pt x="201" y="534"/>
                  </a:cubicBezTo>
                  <a:lnTo>
                    <a:pt x="1529" y="258"/>
                  </a:lnTo>
                  <a:cubicBezTo>
                    <a:pt x="1604" y="258"/>
                    <a:pt x="1654" y="183"/>
                    <a:pt x="1654" y="108"/>
                  </a:cubicBezTo>
                  <a:cubicBezTo>
                    <a:pt x="1634" y="46"/>
                    <a:pt x="1579" y="1"/>
                    <a:pt x="15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6006912" y="3289191"/>
              <a:ext cx="124993" cy="60121"/>
            </a:xfrm>
            <a:custGeom>
              <a:rect b="b" l="l" r="r" t="t"/>
              <a:pathLst>
                <a:path extrusionOk="0" h="772" w="1605">
                  <a:moveTo>
                    <a:pt x="156" y="0"/>
                  </a:moveTo>
                  <a:cubicBezTo>
                    <a:pt x="106" y="0"/>
                    <a:pt x="45" y="29"/>
                    <a:pt x="26" y="85"/>
                  </a:cubicBezTo>
                  <a:cubicBezTo>
                    <a:pt x="1" y="160"/>
                    <a:pt x="51" y="235"/>
                    <a:pt x="101" y="260"/>
                  </a:cubicBezTo>
                  <a:lnTo>
                    <a:pt x="1404" y="762"/>
                  </a:lnTo>
                  <a:cubicBezTo>
                    <a:pt x="1423" y="768"/>
                    <a:pt x="1442" y="771"/>
                    <a:pt x="1460" y="771"/>
                  </a:cubicBezTo>
                  <a:cubicBezTo>
                    <a:pt x="1514" y="771"/>
                    <a:pt x="1561" y="743"/>
                    <a:pt x="1580" y="686"/>
                  </a:cubicBezTo>
                  <a:cubicBezTo>
                    <a:pt x="1605" y="611"/>
                    <a:pt x="1580" y="536"/>
                    <a:pt x="1505" y="511"/>
                  </a:cubicBezTo>
                  <a:lnTo>
                    <a:pt x="201" y="10"/>
                  </a:lnTo>
                  <a:cubicBezTo>
                    <a:pt x="189" y="3"/>
                    <a:pt x="173" y="0"/>
                    <a:pt x="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6042033" y="3679734"/>
              <a:ext cx="124993" cy="61601"/>
            </a:xfrm>
            <a:custGeom>
              <a:rect b="b" l="l" r="r" t="t"/>
              <a:pathLst>
                <a:path extrusionOk="0" h="791" w="1605">
                  <a:moveTo>
                    <a:pt x="162" y="1"/>
                  </a:moveTo>
                  <a:cubicBezTo>
                    <a:pt x="101" y="1"/>
                    <a:pt x="47" y="46"/>
                    <a:pt x="26" y="108"/>
                  </a:cubicBezTo>
                  <a:cubicBezTo>
                    <a:pt x="1" y="158"/>
                    <a:pt x="26" y="258"/>
                    <a:pt x="101" y="283"/>
                  </a:cubicBezTo>
                  <a:lnTo>
                    <a:pt x="1379" y="784"/>
                  </a:lnTo>
                  <a:cubicBezTo>
                    <a:pt x="1393" y="789"/>
                    <a:pt x="1407" y="791"/>
                    <a:pt x="1421" y="791"/>
                  </a:cubicBezTo>
                  <a:cubicBezTo>
                    <a:pt x="1481" y="791"/>
                    <a:pt x="1534" y="750"/>
                    <a:pt x="1555" y="709"/>
                  </a:cubicBezTo>
                  <a:cubicBezTo>
                    <a:pt x="1605" y="634"/>
                    <a:pt x="1555" y="559"/>
                    <a:pt x="1480" y="509"/>
                  </a:cubicBezTo>
                  <a:lnTo>
                    <a:pt x="201" y="7"/>
                  </a:lnTo>
                  <a:cubicBezTo>
                    <a:pt x="188" y="3"/>
                    <a:pt x="175" y="1"/>
                    <a:pt x="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6307510" y="3467992"/>
              <a:ext cx="119153" cy="60978"/>
            </a:xfrm>
            <a:custGeom>
              <a:rect b="b" l="l" r="r" t="t"/>
              <a:pathLst>
                <a:path extrusionOk="0" h="783" w="1530">
                  <a:moveTo>
                    <a:pt x="167" y="1"/>
                  </a:moveTo>
                  <a:cubicBezTo>
                    <a:pt x="151" y="1"/>
                    <a:pt x="138" y="7"/>
                    <a:pt x="126" y="20"/>
                  </a:cubicBezTo>
                  <a:cubicBezTo>
                    <a:pt x="76" y="20"/>
                    <a:pt x="51" y="45"/>
                    <a:pt x="26" y="95"/>
                  </a:cubicBezTo>
                  <a:cubicBezTo>
                    <a:pt x="1" y="170"/>
                    <a:pt x="51" y="245"/>
                    <a:pt x="126" y="270"/>
                  </a:cubicBezTo>
                  <a:lnTo>
                    <a:pt x="1404" y="771"/>
                  </a:lnTo>
                  <a:cubicBezTo>
                    <a:pt x="1412" y="780"/>
                    <a:pt x="1424" y="783"/>
                    <a:pt x="1436" y="783"/>
                  </a:cubicBezTo>
                  <a:cubicBezTo>
                    <a:pt x="1460" y="783"/>
                    <a:pt x="1488" y="771"/>
                    <a:pt x="1504" y="771"/>
                  </a:cubicBezTo>
                  <a:lnTo>
                    <a:pt x="1529" y="771"/>
                  </a:lnTo>
                  <a:cubicBezTo>
                    <a:pt x="1479" y="696"/>
                    <a:pt x="1454" y="646"/>
                    <a:pt x="1404" y="596"/>
                  </a:cubicBezTo>
                  <a:cubicBezTo>
                    <a:pt x="1379" y="546"/>
                    <a:pt x="1354" y="496"/>
                    <a:pt x="1304" y="446"/>
                  </a:cubicBezTo>
                  <a:lnTo>
                    <a:pt x="226" y="20"/>
                  </a:lnTo>
                  <a:cubicBezTo>
                    <a:pt x="201" y="7"/>
                    <a:pt x="18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6643231" y="1416218"/>
              <a:ext cx="1333185" cy="999402"/>
            </a:xfrm>
            <a:custGeom>
              <a:rect b="b" l="l" r="r" t="t"/>
              <a:pathLst>
                <a:path extrusionOk="0" h="12833" w="17119">
                  <a:moveTo>
                    <a:pt x="5414" y="677"/>
                  </a:moveTo>
                  <a:cubicBezTo>
                    <a:pt x="5439" y="702"/>
                    <a:pt x="5464" y="702"/>
                    <a:pt x="5489" y="727"/>
                  </a:cubicBezTo>
                  <a:cubicBezTo>
                    <a:pt x="5865" y="928"/>
                    <a:pt x="6116" y="1254"/>
                    <a:pt x="6216" y="1655"/>
                  </a:cubicBezTo>
                  <a:cubicBezTo>
                    <a:pt x="6366" y="2231"/>
                    <a:pt x="6015" y="3133"/>
                    <a:pt x="5514" y="3484"/>
                  </a:cubicBezTo>
                  <a:cubicBezTo>
                    <a:pt x="5386" y="3570"/>
                    <a:pt x="5217" y="3647"/>
                    <a:pt x="5021" y="3647"/>
                  </a:cubicBezTo>
                  <a:cubicBezTo>
                    <a:pt x="4873" y="3647"/>
                    <a:pt x="4709" y="3603"/>
                    <a:pt x="4537" y="3484"/>
                  </a:cubicBezTo>
                  <a:cubicBezTo>
                    <a:pt x="4161" y="3234"/>
                    <a:pt x="4136" y="2707"/>
                    <a:pt x="4211" y="2331"/>
                  </a:cubicBezTo>
                  <a:cubicBezTo>
                    <a:pt x="4361" y="1680"/>
                    <a:pt x="4812" y="1078"/>
                    <a:pt x="5414" y="677"/>
                  </a:cubicBezTo>
                  <a:close/>
                  <a:moveTo>
                    <a:pt x="7585" y="1"/>
                  </a:moveTo>
                  <a:cubicBezTo>
                    <a:pt x="7097" y="1"/>
                    <a:pt x="6609" y="74"/>
                    <a:pt x="6141" y="226"/>
                  </a:cubicBezTo>
                  <a:cubicBezTo>
                    <a:pt x="5890" y="326"/>
                    <a:pt x="5639" y="427"/>
                    <a:pt x="5414" y="577"/>
                  </a:cubicBezTo>
                  <a:cubicBezTo>
                    <a:pt x="5118" y="450"/>
                    <a:pt x="4782" y="387"/>
                    <a:pt x="4429" y="387"/>
                  </a:cubicBezTo>
                  <a:cubicBezTo>
                    <a:pt x="4154" y="387"/>
                    <a:pt x="3869" y="425"/>
                    <a:pt x="3584" y="502"/>
                  </a:cubicBezTo>
                  <a:cubicBezTo>
                    <a:pt x="2306" y="878"/>
                    <a:pt x="0" y="2106"/>
                    <a:pt x="527" y="4111"/>
                  </a:cubicBezTo>
                  <a:lnTo>
                    <a:pt x="602" y="4086"/>
                  </a:lnTo>
                  <a:cubicBezTo>
                    <a:pt x="101" y="2156"/>
                    <a:pt x="2356" y="953"/>
                    <a:pt x="3609" y="577"/>
                  </a:cubicBezTo>
                  <a:cubicBezTo>
                    <a:pt x="3873" y="500"/>
                    <a:pt x="4140" y="462"/>
                    <a:pt x="4399" y="462"/>
                  </a:cubicBezTo>
                  <a:cubicBezTo>
                    <a:pt x="4730" y="462"/>
                    <a:pt x="5046" y="525"/>
                    <a:pt x="5314" y="652"/>
                  </a:cubicBezTo>
                  <a:cubicBezTo>
                    <a:pt x="4712" y="1053"/>
                    <a:pt x="4286" y="1655"/>
                    <a:pt x="4136" y="2306"/>
                  </a:cubicBezTo>
                  <a:cubicBezTo>
                    <a:pt x="4035" y="2707"/>
                    <a:pt x="4086" y="3284"/>
                    <a:pt x="4487" y="3559"/>
                  </a:cubicBezTo>
                  <a:cubicBezTo>
                    <a:pt x="4684" y="3691"/>
                    <a:pt x="4867" y="3741"/>
                    <a:pt x="5031" y="3741"/>
                  </a:cubicBezTo>
                  <a:cubicBezTo>
                    <a:pt x="5243" y="3741"/>
                    <a:pt x="5423" y="3658"/>
                    <a:pt x="5564" y="3559"/>
                  </a:cubicBezTo>
                  <a:cubicBezTo>
                    <a:pt x="6091" y="3183"/>
                    <a:pt x="6467" y="2231"/>
                    <a:pt x="6291" y="1655"/>
                  </a:cubicBezTo>
                  <a:cubicBezTo>
                    <a:pt x="6191" y="1203"/>
                    <a:pt x="5915" y="878"/>
                    <a:pt x="5539" y="652"/>
                  </a:cubicBezTo>
                  <a:cubicBezTo>
                    <a:pt x="5514" y="652"/>
                    <a:pt x="5514" y="627"/>
                    <a:pt x="5489" y="627"/>
                  </a:cubicBezTo>
                  <a:cubicBezTo>
                    <a:pt x="5715" y="502"/>
                    <a:pt x="5940" y="376"/>
                    <a:pt x="6166" y="301"/>
                  </a:cubicBezTo>
                  <a:cubicBezTo>
                    <a:pt x="6622" y="149"/>
                    <a:pt x="7102" y="75"/>
                    <a:pt x="7584" y="75"/>
                  </a:cubicBezTo>
                  <a:cubicBezTo>
                    <a:pt x="8928" y="75"/>
                    <a:pt x="10294" y="647"/>
                    <a:pt x="11254" y="1680"/>
                  </a:cubicBezTo>
                  <a:cubicBezTo>
                    <a:pt x="11980" y="2457"/>
                    <a:pt x="12331" y="3384"/>
                    <a:pt x="12181" y="4236"/>
                  </a:cubicBezTo>
                  <a:cubicBezTo>
                    <a:pt x="12056" y="4988"/>
                    <a:pt x="11604" y="5640"/>
                    <a:pt x="11153" y="6241"/>
                  </a:cubicBezTo>
                  <a:cubicBezTo>
                    <a:pt x="10652" y="6943"/>
                    <a:pt x="10126" y="7645"/>
                    <a:pt x="10050" y="8547"/>
                  </a:cubicBezTo>
                  <a:cubicBezTo>
                    <a:pt x="10000" y="9173"/>
                    <a:pt x="10201" y="9750"/>
                    <a:pt x="10627" y="10076"/>
                  </a:cubicBezTo>
                  <a:cubicBezTo>
                    <a:pt x="10889" y="10281"/>
                    <a:pt x="11248" y="10389"/>
                    <a:pt x="11643" y="10389"/>
                  </a:cubicBezTo>
                  <a:cubicBezTo>
                    <a:pt x="11777" y="10389"/>
                    <a:pt x="11915" y="10377"/>
                    <a:pt x="12056" y="10351"/>
                  </a:cubicBezTo>
                  <a:cubicBezTo>
                    <a:pt x="12457" y="10251"/>
                    <a:pt x="12883" y="10076"/>
                    <a:pt x="13259" y="9925"/>
                  </a:cubicBezTo>
                  <a:cubicBezTo>
                    <a:pt x="13810" y="9689"/>
                    <a:pt x="14376" y="9437"/>
                    <a:pt x="14946" y="9437"/>
                  </a:cubicBezTo>
                  <a:cubicBezTo>
                    <a:pt x="15102" y="9437"/>
                    <a:pt x="15258" y="9456"/>
                    <a:pt x="15414" y="9499"/>
                  </a:cubicBezTo>
                  <a:cubicBezTo>
                    <a:pt x="15990" y="9650"/>
                    <a:pt x="16517" y="10126"/>
                    <a:pt x="16792" y="10803"/>
                  </a:cubicBezTo>
                  <a:cubicBezTo>
                    <a:pt x="17043" y="11429"/>
                    <a:pt x="17018" y="12106"/>
                    <a:pt x="16993" y="12808"/>
                  </a:cubicBezTo>
                  <a:lnTo>
                    <a:pt x="16993" y="12833"/>
                  </a:lnTo>
                  <a:lnTo>
                    <a:pt x="17068" y="12833"/>
                  </a:lnTo>
                  <a:lnTo>
                    <a:pt x="17068" y="12808"/>
                  </a:lnTo>
                  <a:cubicBezTo>
                    <a:pt x="17093" y="12131"/>
                    <a:pt x="17118" y="11429"/>
                    <a:pt x="16868" y="10752"/>
                  </a:cubicBezTo>
                  <a:cubicBezTo>
                    <a:pt x="16592" y="10076"/>
                    <a:pt x="16066" y="9574"/>
                    <a:pt x="15439" y="9399"/>
                  </a:cubicBezTo>
                  <a:cubicBezTo>
                    <a:pt x="15281" y="9363"/>
                    <a:pt x="15124" y="9347"/>
                    <a:pt x="14970" y="9347"/>
                  </a:cubicBezTo>
                  <a:cubicBezTo>
                    <a:pt x="14367" y="9347"/>
                    <a:pt x="13792" y="9591"/>
                    <a:pt x="13233" y="9850"/>
                  </a:cubicBezTo>
                  <a:cubicBezTo>
                    <a:pt x="12832" y="10001"/>
                    <a:pt x="12431" y="10176"/>
                    <a:pt x="12056" y="10251"/>
                  </a:cubicBezTo>
                  <a:cubicBezTo>
                    <a:pt x="11897" y="10287"/>
                    <a:pt x="11743" y="10304"/>
                    <a:pt x="11596" y="10304"/>
                  </a:cubicBezTo>
                  <a:cubicBezTo>
                    <a:pt x="11231" y="10304"/>
                    <a:pt x="10909" y="10197"/>
                    <a:pt x="10677" y="10001"/>
                  </a:cubicBezTo>
                  <a:cubicBezTo>
                    <a:pt x="10276" y="9700"/>
                    <a:pt x="10076" y="9148"/>
                    <a:pt x="10126" y="8547"/>
                  </a:cubicBezTo>
                  <a:cubicBezTo>
                    <a:pt x="10201" y="7670"/>
                    <a:pt x="10727" y="6968"/>
                    <a:pt x="11203" y="6291"/>
                  </a:cubicBezTo>
                  <a:cubicBezTo>
                    <a:pt x="11680" y="5665"/>
                    <a:pt x="12131" y="5038"/>
                    <a:pt x="12281" y="4236"/>
                  </a:cubicBezTo>
                  <a:cubicBezTo>
                    <a:pt x="12406" y="3384"/>
                    <a:pt x="12056" y="2432"/>
                    <a:pt x="11304" y="1630"/>
                  </a:cubicBezTo>
                  <a:cubicBezTo>
                    <a:pt x="10325" y="577"/>
                    <a:pt x="8952" y="1"/>
                    <a:pt x="7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7507881" y="2239825"/>
              <a:ext cx="240096" cy="64560"/>
            </a:xfrm>
            <a:custGeom>
              <a:rect b="b" l="l" r="r" t="t"/>
              <a:pathLst>
                <a:path extrusionOk="0" h="829" w="3083">
                  <a:moveTo>
                    <a:pt x="1554" y="1"/>
                  </a:moveTo>
                  <a:cubicBezTo>
                    <a:pt x="1379" y="1"/>
                    <a:pt x="1228" y="1"/>
                    <a:pt x="1078" y="51"/>
                  </a:cubicBezTo>
                  <a:cubicBezTo>
                    <a:pt x="1028" y="76"/>
                    <a:pt x="978" y="76"/>
                    <a:pt x="927" y="101"/>
                  </a:cubicBezTo>
                  <a:cubicBezTo>
                    <a:pt x="552" y="227"/>
                    <a:pt x="226" y="502"/>
                    <a:pt x="0" y="828"/>
                  </a:cubicBezTo>
                  <a:lnTo>
                    <a:pt x="3083" y="828"/>
                  </a:lnTo>
                  <a:cubicBezTo>
                    <a:pt x="2857" y="477"/>
                    <a:pt x="2506" y="201"/>
                    <a:pt x="2105" y="76"/>
                  </a:cubicBezTo>
                  <a:cubicBezTo>
                    <a:pt x="2055" y="51"/>
                    <a:pt x="2005" y="51"/>
                    <a:pt x="1955" y="26"/>
                  </a:cubicBezTo>
                  <a:cubicBezTo>
                    <a:pt x="1805" y="1"/>
                    <a:pt x="1679" y="1"/>
                    <a:pt x="15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7435613" y="1961889"/>
              <a:ext cx="175770" cy="326852"/>
            </a:xfrm>
            <a:custGeom>
              <a:rect b="b" l="l" r="r" t="t"/>
              <a:pathLst>
                <a:path extrusionOk="0" h="4197" w="2257">
                  <a:moveTo>
                    <a:pt x="94" y="1"/>
                  </a:moveTo>
                  <a:cubicBezTo>
                    <a:pt x="80" y="1"/>
                    <a:pt x="66" y="4"/>
                    <a:pt x="51" y="11"/>
                  </a:cubicBezTo>
                  <a:cubicBezTo>
                    <a:pt x="26" y="36"/>
                    <a:pt x="1" y="86"/>
                    <a:pt x="26" y="111"/>
                  </a:cubicBezTo>
                  <a:lnTo>
                    <a:pt x="2106" y="4146"/>
                  </a:lnTo>
                  <a:cubicBezTo>
                    <a:pt x="2106" y="4171"/>
                    <a:pt x="2156" y="4197"/>
                    <a:pt x="2181" y="4197"/>
                  </a:cubicBezTo>
                  <a:lnTo>
                    <a:pt x="2206" y="4197"/>
                  </a:lnTo>
                  <a:cubicBezTo>
                    <a:pt x="2256" y="4171"/>
                    <a:pt x="2256" y="4121"/>
                    <a:pt x="2231" y="4096"/>
                  </a:cubicBezTo>
                  <a:lnTo>
                    <a:pt x="151" y="36"/>
                  </a:lnTo>
                  <a:cubicBezTo>
                    <a:pt x="151" y="18"/>
                    <a:pt x="126" y="1"/>
                    <a:pt x="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7638634" y="1966639"/>
              <a:ext cx="121100" cy="337755"/>
            </a:xfrm>
            <a:custGeom>
              <a:rect b="b" l="l" r="r" t="t"/>
              <a:pathLst>
                <a:path extrusionOk="0" h="4337" w="1555">
                  <a:moveTo>
                    <a:pt x="1479" y="0"/>
                  </a:moveTo>
                  <a:cubicBezTo>
                    <a:pt x="1429" y="0"/>
                    <a:pt x="1404" y="0"/>
                    <a:pt x="1379" y="50"/>
                  </a:cubicBezTo>
                  <a:lnTo>
                    <a:pt x="276" y="3534"/>
                  </a:lnTo>
                  <a:lnTo>
                    <a:pt x="0" y="4336"/>
                  </a:lnTo>
                  <a:lnTo>
                    <a:pt x="176" y="4336"/>
                  </a:lnTo>
                  <a:lnTo>
                    <a:pt x="426" y="3584"/>
                  </a:lnTo>
                  <a:lnTo>
                    <a:pt x="1529" y="100"/>
                  </a:lnTo>
                  <a:cubicBezTo>
                    <a:pt x="1554" y="50"/>
                    <a:pt x="1529" y="25"/>
                    <a:pt x="14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6094755" y="2302280"/>
              <a:ext cx="2008539" cy="1315662"/>
            </a:xfrm>
            <a:custGeom>
              <a:rect b="b" l="l" r="r" t="t"/>
              <a:pathLst>
                <a:path extrusionOk="0" h="16894" w="25791">
                  <a:moveTo>
                    <a:pt x="51" y="1"/>
                  </a:moveTo>
                  <a:lnTo>
                    <a:pt x="1" y="16893"/>
                  </a:lnTo>
                  <a:lnTo>
                    <a:pt x="25364" y="16793"/>
                  </a:lnTo>
                  <a:lnTo>
                    <a:pt x="257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6180652" y="2358896"/>
              <a:ext cx="1836741" cy="1161465"/>
            </a:xfrm>
            <a:custGeom>
              <a:rect b="b" l="l" r="r" t="t"/>
              <a:pathLst>
                <a:path extrusionOk="0" h="14914" w="23585">
                  <a:moveTo>
                    <a:pt x="51" y="1"/>
                  </a:moveTo>
                  <a:lnTo>
                    <a:pt x="0" y="14913"/>
                  </a:lnTo>
                  <a:lnTo>
                    <a:pt x="0" y="14913"/>
                  </a:lnTo>
                  <a:lnTo>
                    <a:pt x="23209" y="14813"/>
                  </a:lnTo>
                  <a:lnTo>
                    <a:pt x="235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6278229" y="2427192"/>
              <a:ext cx="1313638" cy="940916"/>
            </a:xfrm>
            <a:custGeom>
              <a:rect b="b" l="l" r="r" t="t"/>
              <a:pathLst>
                <a:path extrusionOk="0" h="12082" w="16868">
                  <a:moveTo>
                    <a:pt x="1153" y="1"/>
                  </a:moveTo>
                  <a:cubicBezTo>
                    <a:pt x="527" y="1"/>
                    <a:pt x="26" y="502"/>
                    <a:pt x="26" y="1129"/>
                  </a:cubicBezTo>
                  <a:lnTo>
                    <a:pt x="1" y="10978"/>
                  </a:lnTo>
                  <a:cubicBezTo>
                    <a:pt x="1" y="11580"/>
                    <a:pt x="502" y="12081"/>
                    <a:pt x="1128" y="12081"/>
                  </a:cubicBezTo>
                  <a:lnTo>
                    <a:pt x="15514" y="12031"/>
                  </a:lnTo>
                  <a:cubicBezTo>
                    <a:pt x="16116" y="12031"/>
                    <a:pt x="16617" y="11530"/>
                    <a:pt x="16617" y="10928"/>
                  </a:cubicBezTo>
                  <a:lnTo>
                    <a:pt x="16843" y="1154"/>
                  </a:lnTo>
                  <a:cubicBezTo>
                    <a:pt x="16868" y="527"/>
                    <a:pt x="16367" y="1"/>
                    <a:pt x="15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6340685" y="2739549"/>
              <a:ext cx="497793" cy="167904"/>
            </a:xfrm>
            <a:custGeom>
              <a:rect b="b" l="l" r="r" t="t"/>
              <a:pathLst>
                <a:path extrusionOk="0" h="2156" w="6392">
                  <a:moveTo>
                    <a:pt x="1730" y="0"/>
                  </a:moveTo>
                  <a:lnTo>
                    <a:pt x="1730" y="877"/>
                  </a:lnTo>
                  <a:lnTo>
                    <a:pt x="752" y="877"/>
                  </a:lnTo>
                  <a:lnTo>
                    <a:pt x="752" y="1654"/>
                  </a:lnTo>
                  <a:lnTo>
                    <a:pt x="1" y="1654"/>
                  </a:lnTo>
                  <a:lnTo>
                    <a:pt x="1" y="2155"/>
                  </a:lnTo>
                  <a:lnTo>
                    <a:pt x="6392" y="2155"/>
                  </a:lnTo>
                  <a:lnTo>
                    <a:pt x="6392" y="1554"/>
                  </a:lnTo>
                  <a:lnTo>
                    <a:pt x="5314" y="1554"/>
                  </a:lnTo>
                  <a:lnTo>
                    <a:pt x="5314" y="752"/>
                  </a:lnTo>
                  <a:lnTo>
                    <a:pt x="3935" y="752"/>
                  </a:lnTo>
                  <a:lnTo>
                    <a:pt x="3935" y="326"/>
                  </a:lnTo>
                  <a:lnTo>
                    <a:pt x="2858" y="32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7012127" y="2969825"/>
              <a:ext cx="497793" cy="167904"/>
            </a:xfrm>
            <a:custGeom>
              <a:rect b="b" l="l" r="r" t="t"/>
              <a:pathLst>
                <a:path extrusionOk="0" h="2156" w="6392">
                  <a:moveTo>
                    <a:pt x="1730" y="0"/>
                  </a:moveTo>
                  <a:lnTo>
                    <a:pt x="1730" y="878"/>
                  </a:lnTo>
                  <a:lnTo>
                    <a:pt x="752" y="878"/>
                  </a:lnTo>
                  <a:lnTo>
                    <a:pt x="752" y="1655"/>
                  </a:lnTo>
                  <a:lnTo>
                    <a:pt x="0" y="1655"/>
                  </a:lnTo>
                  <a:lnTo>
                    <a:pt x="0" y="2156"/>
                  </a:lnTo>
                  <a:lnTo>
                    <a:pt x="6391" y="2156"/>
                  </a:lnTo>
                  <a:lnTo>
                    <a:pt x="6391" y="1554"/>
                  </a:lnTo>
                  <a:lnTo>
                    <a:pt x="5313" y="1554"/>
                  </a:lnTo>
                  <a:lnTo>
                    <a:pt x="5313" y="752"/>
                  </a:lnTo>
                  <a:lnTo>
                    <a:pt x="3935" y="752"/>
                  </a:lnTo>
                  <a:lnTo>
                    <a:pt x="3935" y="326"/>
                  </a:lnTo>
                  <a:lnTo>
                    <a:pt x="2857" y="32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6586616" y="2917104"/>
              <a:ext cx="128887" cy="128887"/>
            </a:xfrm>
            <a:custGeom>
              <a:rect b="b" l="l" r="r" t="t"/>
              <a:pathLst>
                <a:path extrusionOk="0" h="1655" w="1655">
                  <a:moveTo>
                    <a:pt x="251" y="1"/>
                  </a:moveTo>
                  <a:lnTo>
                    <a:pt x="251" y="251"/>
                  </a:lnTo>
                  <a:lnTo>
                    <a:pt x="0" y="251"/>
                  </a:lnTo>
                  <a:lnTo>
                    <a:pt x="0" y="728"/>
                  </a:lnTo>
                  <a:lnTo>
                    <a:pt x="251" y="728"/>
                  </a:lnTo>
                  <a:lnTo>
                    <a:pt x="251" y="953"/>
                  </a:lnTo>
                  <a:lnTo>
                    <a:pt x="1178" y="953"/>
                  </a:lnTo>
                  <a:lnTo>
                    <a:pt x="1178" y="1429"/>
                  </a:lnTo>
                  <a:lnTo>
                    <a:pt x="477" y="1429"/>
                  </a:lnTo>
                  <a:lnTo>
                    <a:pt x="477" y="1179"/>
                  </a:lnTo>
                  <a:lnTo>
                    <a:pt x="0" y="1179"/>
                  </a:lnTo>
                  <a:lnTo>
                    <a:pt x="0" y="1429"/>
                  </a:lnTo>
                  <a:lnTo>
                    <a:pt x="251" y="1429"/>
                  </a:lnTo>
                  <a:lnTo>
                    <a:pt x="251" y="1655"/>
                  </a:lnTo>
                  <a:lnTo>
                    <a:pt x="1429" y="1655"/>
                  </a:lnTo>
                  <a:lnTo>
                    <a:pt x="1429" y="1429"/>
                  </a:lnTo>
                  <a:lnTo>
                    <a:pt x="1655" y="1429"/>
                  </a:lnTo>
                  <a:lnTo>
                    <a:pt x="1655" y="953"/>
                  </a:lnTo>
                  <a:lnTo>
                    <a:pt x="1429" y="953"/>
                  </a:lnTo>
                  <a:lnTo>
                    <a:pt x="1429" y="728"/>
                  </a:lnTo>
                  <a:lnTo>
                    <a:pt x="477" y="728"/>
                  </a:lnTo>
                  <a:lnTo>
                    <a:pt x="477" y="251"/>
                  </a:lnTo>
                  <a:lnTo>
                    <a:pt x="1178" y="251"/>
                  </a:lnTo>
                  <a:lnTo>
                    <a:pt x="1178" y="477"/>
                  </a:lnTo>
                  <a:lnTo>
                    <a:pt x="1655" y="477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6752490" y="2917104"/>
              <a:ext cx="109418" cy="128887"/>
            </a:xfrm>
            <a:custGeom>
              <a:rect b="b" l="l" r="r" t="t"/>
              <a:pathLst>
                <a:path extrusionOk="0" h="1655" w="1405">
                  <a:moveTo>
                    <a:pt x="1" y="1"/>
                  </a:moveTo>
                  <a:lnTo>
                    <a:pt x="1" y="251"/>
                  </a:lnTo>
                  <a:lnTo>
                    <a:pt x="477" y="251"/>
                  </a:lnTo>
                  <a:lnTo>
                    <a:pt x="477" y="1655"/>
                  </a:lnTo>
                  <a:lnTo>
                    <a:pt x="928" y="1655"/>
                  </a:lnTo>
                  <a:lnTo>
                    <a:pt x="928" y="251"/>
                  </a:lnTo>
                  <a:lnTo>
                    <a:pt x="1404" y="251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6879349" y="2917104"/>
              <a:ext cx="128965" cy="128887"/>
            </a:xfrm>
            <a:custGeom>
              <a:rect b="b" l="l" r="r" t="t"/>
              <a:pathLst>
                <a:path extrusionOk="0" h="1655" w="1656">
                  <a:moveTo>
                    <a:pt x="953" y="251"/>
                  </a:moveTo>
                  <a:lnTo>
                    <a:pt x="953" y="477"/>
                  </a:lnTo>
                  <a:lnTo>
                    <a:pt x="1179" y="477"/>
                  </a:lnTo>
                  <a:lnTo>
                    <a:pt x="1179" y="953"/>
                  </a:lnTo>
                  <a:lnTo>
                    <a:pt x="477" y="953"/>
                  </a:lnTo>
                  <a:lnTo>
                    <a:pt x="477" y="477"/>
                  </a:lnTo>
                  <a:lnTo>
                    <a:pt x="728" y="477"/>
                  </a:lnTo>
                  <a:lnTo>
                    <a:pt x="728" y="251"/>
                  </a:lnTo>
                  <a:close/>
                  <a:moveTo>
                    <a:pt x="477" y="1"/>
                  </a:moveTo>
                  <a:lnTo>
                    <a:pt x="477" y="251"/>
                  </a:lnTo>
                  <a:lnTo>
                    <a:pt x="252" y="251"/>
                  </a:lnTo>
                  <a:lnTo>
                    <a:pt x="252" y="477"/>
                  </a:lnTo>
                  <a:lnTo>
                    <a:pt x="1" y="477"/>
                  </a:lnTo>
                  <a:lnTo>
                    <a:pt x="1" y="1655"/>
                  </a:lnTo>
                  <a:lnTo>
                    <a:pt x="477" y="1655"/>
                  </a:lnTo>
                  <a:lnTo>
                    <a:pt x="477" y="1179"/>
                  </a:lnTo>
                  <a:lnTo>
                    <a:pt x="1179" y="1179"/>
                  </a:lnTo>
                  <a:lnTo>
                    <a:pt x="1179" y="1655"/>
                  </a:lnTo>
                  <a:lnTo>
                    <a:pt x="1655" y="1655"/>
                  </a:lnTo>
                  <a:lnTo>
                    <a:pt x="1655" y="477"/>
                  </a:lnTo>
                  <a:lnTo>
                    <a:pt x="1429" y="477"/>
                  </a:lnTo>
                  <a:lnTo>
                    <a:pt x="1429" y="251"/>
                  </a:lnTo>
                  <a:lnTo>
                    <a:pt x="1179" y="251"/>
                  </a:lnTo>
                  <a:lnTo>
                    <a:pt x="11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7025755" y="2917104"/>
              <a:ext cx="128887" cy="128887"/>
            </a:xfrm>
            <a:custGeom>
              <a:rect b="b" l="l" r="r" t="t"/>
              <a:pathLst>
                <a:path extrusionOk="0" h="1655" w="1655">
                  <a:moveTo>
                    <a:pt x="1179" y="251"/>
                  </a:moveTo>
                  <a:lnTo>
                    <a:pt x="1179" y="728"/>
                  </a:lnTo>
                  <a:lnTo>
                    <a:pt x="953" y="728"/>
                  </a:lnTo>
                  <a:lnTo>
                    <a:pt x="953" y="953"/>
                  </a:lnTo>
                  <a:lnTo>
                    <a:pt x="477" y="953"/>
                  </a:lnTo>
                  <a:lnTo>
                    <a:pt x="477" y="251"/>
                  </a:lnTo>
                  <a:close/>
                  <a:moveTo>
                    <a:pt x="1" y="1"/>
                  </a:moveTo>
                  <a:lnTo>
                    <a:pt x="1" y="1655"/>
                  </a:lnTo>
                  <a:lnTo>
                    <a:pt x="477" y="1655"/>
                  </a:lnTo>
                  <a:lnTo>
                    <a:pt x="477" y="1179"/>
                  </a:lnTo>
                  <a:lnTo>
                    <a:pt x="727" y="1179"/>
                  </a:lnTo>
                  <a:lnTo>
                    <a:pt x="727" y="1429"/>
                  </a:lnTo>
                  <a:lnTo>
                    <a:pt x="953" y="1429"/>
                  </a:lnTo>
                  <a:lnTo>
                    <a:pt x="953" y="1655"/>
                  </a:lnTo>
                  <a:lnTo>
                    <a:pt x="1655" y="1655"/>
                  </a:lnTo>
                  <a:lnTo>
                    <a:pt x="1655" y="1429"/>
                  </a:lnTo>
                  <a:lnTo>
                    <a:pt x="1429" y="1429"/>
                  </a:lnTo>
                  <a:lnTo>
                    <a:pt x="1429" y="1179"/>
                  </a:lnTo>
                  <a:lnTo>
                    <a:pt x="1179" y="1179"/>
                  </a:lnTo>
                  <a:lnTo>
                    <a:pt x="1179" y="953"/>
                  </a:lnTo>
                  <a:lnTo>
                    <a:pt x="1655" y="953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7191629" y="2917104"/>
              <a:ext cx="109418" cy="128887"/>
            </a:xfrm>
            <a:custGeom>
              <a:rect b="b" l="l" r="r" t="t"/>
              <a:pathLst>
                <a:path extrusionOk="0" h="1655" w="1405">
                  <a:moveTo>
                    <a:pt x="1" y="1"/>
                  </a:moveTo>
                  <a:lnTo>
                    <a:pt x="1" y="251"/>
                  </a:lnTo>
                  <a:lnTo>
                    <a:pt x="477" y="251"/>
                  </a:lnTo>
                  <a:lnTo>
                    <a:pt x="477" y="1655"/>
                  </a:lnTo>
                  <a:lnTo>
                    <a:pt x="928" y="1655"/>
                  </a:lnTo>
                  <a:lnTo>
                    <a:pt x="928" y="251"/>
                  </a:lnTo>
                  <a:lnTo>
                    <a:pt x="1404" y="251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6586616" y="2749283"/>
              <a:ext cx="128887" cy="128887"/>
            </a:xfrm>
            <a:custGeom>
              <a:rect b="b" l="l" r="r" t="t"/>
              <a:pathLst>
                <a:path extrusionOk="0" h="1655" w="1655">
                  <a:moveTo>
                    <a:pt x="1178" y="251"/>
                  </a:moveTo>
                  <a:lnTo>
                    <a:pt x="1178" y="953"/>
                  </a:lnTo>
                  <a:lnTo>
                    <a:pt x="477" y="953"/>
                  </a:lnTo>
                  <a:lnTo>
                    <a:pt x="477" y="251"/>
                  </a:lnTo>
                  <a:close/>
                  <a:moveTo>
                    <a:pt x="0" y="0"/>
                  </a:moveTo>
                  <a:lnTo>
                    <a:pt x="0" y="1654"/>
                  </a:lnTo>
                  <a:lnTo>
                    <a:pt x="477" y="1654"/>
                  </a:lnTo>
                  <a:lnTo>
                    <a:pt x="477" y="1178"/>
                  </a:lnTo>
                  <a:lnTo>
                    <a:pt x="1429" y="1178"/>
                  </a:lnTo>
                  <a:lnTo>
                    <a:pt x="1429" y="953"/>
                  </a:lnTo>
                  <a:lnTo>
                    <a:pt x="1655" y="953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6733021" y="2749283"/>
              <a:ext cx="128887" cy="128887"/>
            </a:xfrm>
            <a:custGeom>
              <a:rect b="b" l="l" r="r" t="t"/>
              <a:pathLst>
                <a:path extrusionOk="0" h="1655" w="1655">
                  <a:moveTo>
                    <a:pt x="1178" y="251"/>
                  </a:moveTo>
                  <a:lnTo>
                    <a:pt x="1178" y="702"/>
                  </a:lnTo>
                  <a:lnTo>
                    <a:pt x="953" y="702"/>
                  </a:lnTo>
                  <a:lnTo>
                    <a:pt x="953" y="953"/>
                  </a:lnTo>
                  <a:lnTo>
                    <a:pt x="476" y="953"/>
                  </a:lnTo>
                  <a:lnTo>
                    <a:pt x="476" y="251"/>
                  </a:lnTo>
                  <a:close/>
                  <a:moveTo>
                    <a:pt x="0" y="0"/>
                  </a:moveTo>
                  <a:lnTo>
                    <a:pt x="0" y="1654"/>
                  </a:lnTo>
                  <a:lnTo>
                    <a:pt x="476" y="1654"/>
                  </a:lnTo>
                  <a:lnTo>
                    <a:pt x="476" y="1178"/>
                  </a:lnTo>
                  <a:lnTo>
                    <a:pt x="727" y="1178"/>
                  </a:lnTo>
                  <a:lnTo>
                    <a:pt x="727" y="1404"/>
                  </a:lnTo>
                  <a:lnTo>
                    <a:pt x="953" y="1404"/>
                  </a:lnTo>
                  <a:lnTo>
                    <a:pt x="953" y="1654"/>
                  </a:lnTo>
                  <a:lnTo>
                    <a:pt x="1654" y="1654"/>
                  </a:lnTo>
                  <a:lnTo>
                    <a:pt x="1654" y="1404"/>
                  </a:lnTo>
                  <a:lnTo>
                    <a:pt x="1429" y="1404"/>
                  </a:lnTo>
                  <a:lnTo>
                    <a:pt x="1429" y="1178"/>
                  </a:lnTo>
                  <a:lnTo>
                    <a:pt x="1178" y="1178"/>
                  </a:lnTo>
                  <a:lnTo>
                    <a:pt x="1178" y="953"/>
                  </a:lnTo>
                  <a:lnTo>
                    <a:pt x="1654" y="953"/>
                  </a:lnTo>
                  <a:lnTo>
                    <a:pt x="1654" y="251"/>
                  </a:lnTo>
                  <a:lnTo>
                    <a:pt x="1429" y="2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6879349" y="2749283"/>
              <a:ext cx="128965" cy="128887"/>
            </a:xfrm>
            <a:custGeom>
              <a:rect b="b" l="l" r="r" t="t"/>
              <a:pathLst>
                <a:path extrusionOk="0" h="1655" w="1656">
                  <a:moveTo>
                    <a:pt x="1" y="0"/>
                  </a:moveTo>
                  <a:lnTo>
                    <a:pt x="1" y="1654"/>
                  </a:lnTo>
                  <a:lnTo>
                    <a:pt x="1655" y="1654"/>
                  </a:lnTo>
                  <a:lnTo>
                    <a:pt x="1655" y="1404"/>
                  </a:lnTo>
                  <a:lnTo>
                    <a:pt x="477" y="1404"/>
                  </a:lnTo>
                  <a:lnTo>
                    <a:pt x="477" y="953"/>
                  </a:lnTo>
                  <a:lnTo>
                    <a:pt x="1429" y="953"/>
                  </a:lnTo>
                  <a:lnTo>
                    <a:pt x="1429" y="702"/>
                  </a:lnTo>
                  <a:lnTo>
                    <a:pt x="477" y="702"/>
                  </a:lnTo>
                  <a:lnTo>
                    <a:pt x="477" y="251"/>
                  </a:lnTo>
                  <a:lnTo>
                    <a:pt x="1655" y="251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7025755" y="2749283"/>
              <a:ext cx="128887" cy="128887"/>
            </a:xfrm>
            <a:custGeom>
              <a:rect b="b" l="l" r="r" t="t"/>
              <a:pathLst>
                <a:path extrusionOk="0" h="1655" w="1655">
                  <a:moveTo>
                    <a:pt x="251" y="0"/>
                  </a:moveTo>
                  <a:lnTo>
                    <a:pt x="251" y="251"/>
                  </a:lnTo>
                  <a:lnTo>
                    <a:pt x="1" y="251"/>
                  </a:lnTo>
                  <a:lnTo>
                    <a:pt x="1" y="702"/>
                  </a:lnTo>
                  <a:lnTo>
                    <a:pt x="251" y="702"/>
                  </a:lnTo>
                  <a:lnTo>
                    <a:pt x="251" y="953"/>
                  </a:lnTo>
                  <a:lnTo>
                    <a:pt x="1179" y="953"/>
                  </a:lnTo>
                  <a:lnTo>
                    <a:pt x="1179" y="1404"/>
                  </a:lnTo>
                  <a:lnTo>
                    <a:pt x="477" y="1404"/>
                  </a:lnTo>
                  <a:lnTo>
                    <a:pt x="477" y="1178"/>
                  </a:lnTo>
                  <a:lnTo>
                    <a:pt x="1" y="1178"/>
                  </a:lnTo>
                  <a:lnTo>
                    <a:pt x="1" y="1404"/>
                  </a:lnTo>
                  <a:lnTo>
                    <a:pt x="251" y="1404"/>
                  </a:lnTo>
                  <a:lnTo>
                    <a:pt x="251" y="1654"/>
                  </a:lnTo>
                  <a:lnTo>
                    <a:pt x="1429" y="1654"/>
                  </a:lnTo>
                  <a:lnTo>
                    <a:pt x="1429" y="1404"/>
                  </a:lnTo>
                  <a:lnTo>
                    <a:pt x="1655" y="1404"/>
                  </a:lnTo>
                  <a:lnTo>
                    <a:pt x="1655" y="953"/>
                  </a:lnTo>
                  <a:lnTo>
                    <a:pt x="1429" y="953"/>
                  </a:lnTo>
                  <a:lnTo>
                    <a:pt x="1429" y="702"/>
                  </a:lnTo>
                  <a:lnTo>
                    <a:pt x="477" y="702"/>
                  </a:lnTo>
                  <a:lnTo>
                    <a:pt x="477" y="251"/>
                  </a:lnTo>
                  <a:lnTo>
                    <a:pt x="1179" y="251"/>
                  </a:lnTo>
                  <a:lnTo>
                    <a:pt x="1179" y="477"/>
                  </a:lnTo>
                  <a:lnTo>
                    <a:pt x="1655" y="477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7174107" y="2749283"/>
              <a:ext cx="126940" cy="128887"/>
            </a:xfrm>
            <a:custGeom>
              <a:rect b="b" l="l" r="r" t="t"/>
              <a:pathLst>
                <a:path extrusionOk="0" h="1655" w="1630">
                  <a:moveTo>
                    <a:pt x="226" y="0"/>
                  </a:moveTo>
                  <a:lnTo>
                    <a:pt x="226" y="251"/>
                  </a:lnTo>
                  <a:lnTo>
                    <a:pt x="0" y="251"/>
                  </a:lnTo>
                  <a:lnTo>
                    <a:pt x="0" y="702"/>
                  </a:lnTo>
                  <a:lnTo>
                    <a:pt x="226" y="702"/>
                  </a:lnTo>
                  <a:lnTo>
                    <a:pt x="226" y="953"/>
                  </a:lnTo>
                  <a:lnTo>
                    <a:pt x="1153" y="953"/>
                  </a:lnTo>
                  <a:lnTo>
                    <a:pt x="1153" y="1404"/>
                  </a:lnTo>
                  <a:lnTo>
                    <a:pt x="452" y="1404"/>
                  </a:lnTo>
                  <a:lnTo>
                    <a:pt x="452" y="1178"/>
                  </a:lnTo>
                  <a:lnTo>
                    <a:pt x="0" y="1178"/>
                  </a:lnTo>
                  <a:lnTo>
                    <a:pt x="0" y="1404"/>
                  </a:lnTo>
                  <a:lnTo>
                    <a:pt x="226" y="1404"/>
                  </a:lnTo>
                  <a:lnTo>
                    <a:pt x="226" y="1654"/>
                  </a:lnTo>
                  <a:lnTo>
                    <a:pt x="1404" y="1654"/>
                  </a:lnTo>
                  <a:lnTo>
                    <a:pt x="1404" y="1404"/>
                  </a:lnTo>
                  <a:lnTo>
                    <a:pt x="1629" y="1404"/>
                  </a:lnTo>
                  <a:lnTo>
                    <a:pt x="1629" y="953"/>
                  </a:lnTo>
                  <a:lnTo>
                    <a:pt x="1404" y="953"/>
                  </a:lnTo>
                  <a:lnTo>
                    <a:pt x="1404" y="702"/>
                  </a:lnTo>
                  <a:lnTo>
                    <a:pt x="452" y="702"/>
                  </a:lnTo>
                  <a:lnTo>
                    <a:pt x="452" y="251"/>
                  </a:lnTo>
                  <a:lnTo>
                    <a:pt x="1153" y="251"/>
                  </a:lnTo>
                  <a:lnTo>
                    <a:pt x="1153" y="477"/>
                  </a:lnTo>
                  <a:lnTo>
                    <a:pt x="1629" y="477"/>
                  </a:lnTo>
                  <a:lnTo>
                    <a:pt x="1629" y="251"/>
                  </a:lnTo>
                  <a:lnTo>
                    <a:pt x="1404" y="251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7665968" y="2452579"/>
              <a:ext cx="279191" cy="648097"/>
            </a:xfrm>
            <a:custGeom>
              <a:rect b="b" l="l" r="r" t="t"/>
              <a:pathLst>
                <a:path extrusionOk="0" h="8322" w="3585">
                  <a:moveTo>
                    <a:pt x="0" y="1"/>
                  </a:moveTo>
                  <a:lnTo>
                    <a:pt x="0" y="8322"/>
                  </a:lnTo>
                  <a:lnTo>
                    <a:pt x="3584" y="8322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7701090" y="2511141"/>
              <a:ext cx="218680" cy="218680"/>
            </a:xfrm>
            <a:custGeom>
              <a:rect b="b" l="l" r="r" t="t"/>
              <a:pathLst>
                <a:path extrusionOk="0" h="2808" w="2808">
                  <a:moveTo>
                    <a:pt x="1404" y="1"/>
                  </a:moveTo>
                  <a:cubicBezTo>
                    <a:pt x="627" y="1"/>
                    <a:pt x="0" y="627"/>
                    <a:pt x="0" y="1404"/>
                  </a:cubicBezTo>
                  <a:cubicBezTo>
                    <a:pt x="0" y="2181"/>
                    <a:pt x="627" y="2808"/>
                    <a:pt x="1404" y="2808"/>
                  </a:cubicBezTo>
                  <a:cubicBezTo>
                    <a:pt x="2181" y="2808"/>
                    <a:pt x="2807" y="2181"/>
                    <a:pt x="2807" y="1404"/>
                  </a:cubicBezTo>
                  <a:cubicBezTo>
                    <a:pt x="2807" y="627"/>
                    <a:pt x="2181" y="1"/>
                    <a:pt x="1404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7701090" y="2827314"/>
              <a:ext cx="218680" cy="216733"/>
            </a:xfrm>
            <a:custGeom>
              <a:rect b="b" l="l" r="r" t="t"/>
              <a:pathLst>
                <a:path extrusionOk="0" h="2783" w="2808">
                  <a:moveTo>
                    <a:pt x="1404" y="1"/>
                  </a:moveTo>
                  <a:cubicBezTo>
                    <a:pt x="627" y="1"/>
                    <a:pt x="0" y="627"/>
                    <a:pt x="0" y="1404"/>
                  </a:cubicBezTo>
                  <a:cubicBezTo>
                    <a:pt x="0" y="2181"/>
                    <a:pt x="627" y="2783"/>
                    <a:pt x="1404" y="2783"/>
                  </a:cubicBezTo>
                  <a:cubicBezTo>
                    <a:pt x="2181" y="2783"/>
                    <a:pt x="2807" y="2181"/>
                    <a:pt x="2807" y="1404"/>
                  </a:cubicBezTo>
                  <a:cubicBezTo>
                    <a:pt x="2807" y="627"/>
                    <a:pt x="2181" y="1"/>
                    <a:pt x="1404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7691355" y="2499460"/>
              <a:ext cx="216655" cy="218680"/>
            </a:xfrm>
            <a:custGeom>
              <a:rect b="b" l="l" r="r" t="t"/>
              <a:pathLst>
                <a:path extrusionOk="0" h="2808" w="2782">
                  <a:moveTo>
                    <a:pt x="1378" y="0"/>
                  </a:moveTo>
                  <a:cubicBezTo>
                    <a:pt x="627" y="0"/>
                    <a:pt x="0" y="627"/>
                    <a:pt x="0" y="1404"/>
                  </a:cubicBezTo>
                  <a:cubicBezTo>
                    <a:pt x="0" y="2181"/>
                    <a:pt x="627" y="2807"/>
                    <a:pt x="1378" y="2807"/>
                  </a:cubicBezTo>
                  <a:cubicBezTo>
                    <a:pt x="2155" y="2807"/>
                    <a:pt x="2782" y="2181"/>
                    <a:pt x="2782" y="1404"/>
                  </a:cubicBezTo>
                  <a:cubicBezTo>
                    <a:pt x="2782" y="627"/>
                    <a:pt x="2155" y="0"/>
                    <a:pt x="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7691355" y="2815633"/>
              <a:ext cx="216655" cy="218680"/>
            </a:xfrm>
            <a:custGeom>
              <a:rect b="b" l="l" r="r" t="t"/>
              <a:pathLst>
                <a:path extrusionOk="0" h="2808" w="2782">
                  <a:moveTo>
                    <a:pt x="1378" y="0"/>
                  </a:moveTo>
                  <a:cubicBezTo>
                    <a:pt x="627" y="0"/>
                    <a:pt x="0" y="627"/>
                    <a:pt x="0" y="1404"/>
                  </a:cubicBezTo>
                  <a:cubicBezTo>
                    <a:pt x="0" y="2181"/>
                    <a:pt x="627" y="2808"/>
                    <a:pt x="1378" y="2808"/>
                  </a:cubicBezTo>
                  <a:cubicBezTo>
                    <a:pt x="2155" y="2808"/>
                    <a:pt x="2782" y="2181"/>
                    <a:pt x="2782" y="1404"/>
                  </a:cubicBezTo>
                  <a:cubicBezTo>
                    <a:pt x="2782" y="627"/>
                    <a:pt x="2155" y="0"/>
                    <a:pt x="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7669862" y="3227436"/>
              <a:ext cx="263537" cy="3972"/>
            </a:xfrm>
            <a:custGeom>
              <a:rect b="b" l="l" r="r" t="t"/>
              <a:pathLst>
                <a:path extrusionOk="0" h="51" w="3384">
                  <a:moveTo>
                    <a:pt x="0" y="1"/>
                  </a:moveTo>
                  <a:lnTo>
                    <a:pt x="0" y="51"/>
                  </a:lnTo>
                  <a:lnTo>
                    <a:pt x="3384" y="51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7669862" y="3274317"/>
              <a:ext cx="263537" cy="3972"/>
            </a:xfrm>
            <a:custGeom>
              <a:rect b="b" l="l" r="r" t="t"/>
              <a:pathLst>
                <a:path extrusionOk="0" h="51" w="3384">
                  <a:moveTo>
                    <a:pt x="0" y="0"/>
                  </a:moveTo>
                  <a:lnTo>
                    <a:pt x="0" y="50"/>
                  </a:lnTo>
                  <a:lnTo>
                    <a:pt x="3384" y="50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7669862" y="3319173"/>
              <a:ext cx="263537" cy="5919"/>
            </a:xfrm>
            <a:custGeom>
              <a:rect b="b" l="l" r="r" t="t"/>
              <a:pathLst>
                <a:path extrusionOk="0" h="76" w="3384">
                  <a:moveTo>
                    <a:pt x="0" y="1"/>
                  </a:moveTo>
                  <a:lnTo>
                    <a:pt x="0" y="76"/>
                  </a:lnTo>
                  <a:lnTo>
                    <a:pt x="3384" y="76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7669862" y="3366054"/>
              <a:ext cx="263537" cy="5919"/>
            </a:xfrm>
            <a:custGeom>
              <a:rect b="b" l="l" r="r" t="t"/>
              <a:pathLst>
                <a:path extrusionOk="0" h="76" w="3384">
                  <a:moveTo>
                    <a:pt x="0" y="0"/>
                  </a:moveTo>
                  <a:lnTo>
                    <a:pt x="0" y="75"/>
                  </a:lnTo>
                  <a:lnTo>
                    <a:pt x="3384" y="75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6321139" y="3422669"/>
              <a:ext cx="144541" cy="42988"/>
            </a:xfrm>
            <a:custGeom>
              <a:rect b="b" l="l" r="r" t="t"/>
              <a:pathLst>
                <a:path extrusionOk="0" h="552" w="1856">
                  <a:moveTo>
                    <a:pt x="277" y="0"/>
                  </a:moveTo>
                  <a:cubicBezTo>
                    <a:pt x="126" y="0"/>
                    <a:pt x="1" y="125"/>
                    <a:pt x="1" y="276"/>
                  </a:cubicBezTo>
                  <a:cubicBezTo>
                    <a:pt x="1" y="426"/>
                    <a:pt x="126" y="551"/>
                    <a:pt x="277" y="551"/>
                  </a:cubicBezTo>
                  <a:lnTo>
                    <a:pt x="1580" y="551"/>
                  </a:lnTo>
                  <a:cubicBezTo>
                    <a:pt x="1730" y="551"/>
                    <a:pt x="1856" y="426"/>
                    <a:pt x="1856" y="276"/>
                  </a:cubicBezTo>
                  <a:cubicBezTo>
                    <a:pt x="1856" y="125"/>
                    <a:pt x="1730" y="0"/>
                    <a:pt x="1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6567069" y="3422669"/>
              <a:ext cx="144541" cy="42988"/>
            </a:xfrm>
            <a:custGeom>
              <a:rect b="b" l="l" r="r" t="t"/>
              <a:pathLst>
                <a:path extrusionOk="0" h="552" w="1856">
                  <a:moveTo>
                    <a:pt x="277" y="0"/>
                  </a:moveTo>
                  <a:cubicBezTo>
                    <a:pt x="126" y="0"/>
                    <a:pt x="1" y="125"/>
                    <a:pt x="1" y="276"/>
                  </a:cubicBezTo>
                  <a:cubicBezTo>
                    <a:pt x="1" y="426"/>
                    <a:pt x="126" y="551"/>
                    <a:pt x="277" y="551"/>
                  </a:cubicBezTo>
                  <a:lnTo>
                    <a:pt x="1555" y="551"/>
                  </a:lnTo>
                  <a:cubicBezTo>
                    <a:pt x="1730" y="551"/>
                    <a:pt x="1856" y="426"/>
                    <a:pt x="1856" y="276"/>
                  </a:cubicBezTo>
                  <a:cubicBezTo>
                    <a:pt x="1856" y="125"/>
                    <a:pt x="1730" y="0"/>
                    <a:pt x="1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7172160" y="3422669"/>
              <a:ext cx="144463" cy="42988"/>
            </a:xfrm>
            <a:custGeom>
              <a:rect b="b" l="l" r="r" t="t"/>
              <a:pathLst>
                <a:path extrusionOk="0" h="552" w="1855">
                  <a:moveTo>
                    <a:pt x="301" y="0"/>
                  </a:moveTo>
                  <a:cubicBezTo>
                    <a:pt x="126" y="0"/>
                    <a:pt x="0" y="125"/>
                    <a:pt x="0" y="276"/>
                  </a:cubicBezTo>
                  <a:cubicBezTo>
                    <a:pt x="0" y="426"/>
                    <a:pt x="126" y="551"/>
                    <a:pt x="301" y="551"/>
                  </a:cubicBezTo>
                  <a:lnTo>
                    <a:pt x="1579" y="551"/>
                  </a:lnTo>
                  <a:cubicBezTo>
                    <a:pt x="1730" y="551"/>
                    <a:pt x="1855" y="426"/>
                    <a:pt x="1855" y="276"/>
                  </a:cubicBezTo>
                  <a:cubicBezTo>
                    <a:pt x="1855" y="125"/>
                    <a:pt x="1730" y="0"/>
                    <a:pt x="15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7418091" y="3422669"/>
              <a:ext cx="144463" cy="42988"/>
            </a:xfrm>
            <a:custGeom>
              <a:rect b="b" l="l" r="r" t="t"/>
              <a:pathLst>
                <a:path extrusionOk="0" h="552" w="1855">
                  <a:moveTo>
                    <a:pt x="276" y="0"/>
                  </a:moveTo>
                  <a:cubicBezTo>
                    <a:pt x="126" y="0"/>
                    <a:pt x="0" y="125"/>
                    <a:pt x="0" y="276"/>
                  </a:cubicBezTo>
                  <a:cubicBezTo>
                    <a:pt x="0" y="426"/>
                    <a:pt x="126" y="551"/>
                    <a:pt x="276" y="551"/>
                  </a:cubicBezTo>
                  <a:lnTo>
                    <a:pt x="1579" y="551"/>
                  </a:lnTo>
                  <a:cubicBezTo>
                    <a:pt x="1730" y="551"/>
                    <a:pt x="1855" y="426"/>
                    <a:pt x="1855" y="276"/>
                  </a:cubicBezTo>
                  <a:cubicBezTo>
                    <a:pt x="1855" y="125"/>
                    <a:pt x="1730" y="0"/>
                    <a:pt x="15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6362179" y="3584649"/>
              <a:ext cx="150381" cy="158169"/>
            </a:xfrm>
            <a:custGeom>
              <a:rect b="b" l="l" r="r" t="t"/>
              <a:pathLst>
                <a:path extrusionOk="0" h="2031" w="1931">
                  <a:moveTo>
                    <a:pt x="0" y="0"/>
                  </a:moveTo>
                  <a:lnTo>
                    <a:pt x="953" y="2030"/>
                  </a:lnTo>
                  <a:lnTo>
                    <a:pt x="193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7664021" y="3584649"/>
              <a:ext cx="150304" cy="158169"/>
            </a:xfrm>
            <a:custGeom>
              <a:rect b="b" l="l" r="r" t="t"/>
              <a:pathLst>
                <a:path extrusionOk="0" h="2031" w="1930">
                  <a:moveTo>
                    <a:pt x="0" y="0"/>
                  </a:moveTo>
                  <a:lnTo>
                    <a:pt x="953" y="2030"/>
                  </a:lnTo>
                  <a:lnTo>
                    <a:pt x="193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6143583" y="1579522"/>
              <a:ext cx="1163334" cy="664529"/>
            </a:xfrm>
            <a:custGeom>
              <a:rect b="b" l="l" r="r" t="t"/>
              <a:pathLst>
                <a:path extrusionOk="0" h="8533" w="14938">
                  <a:moveTo>
                    <a:pt x="13881" y="1"/>
                  </a:moveTo>
                  <a:cubicBezTo>
                    <a:pt x="13857" y="1"/>
                    <a:pt x="13834" y="3"/>
                    <a:pt x="13810" y="9"/>
                  </a:cubicBezTo>
                  <a:lnTo>
                    <a:pt x="426" y="1863"/>
                  </a:lnTo>
                  <a:cubicBezTo>
                    <a:pt x="176" y="1888"/>
                    <a:pt x="0" y="2139"/>
                    <a:pt x="50" y="2365"/>
                  </a:cubicBezTo>
                  <a:lnTo>
                    <a:pt x="1003" y="8154"/>
                  </a:lnTo>
                  <a:cubicBezTo>
                    <a:pt x="1050" y="8365"/>
                    <a:pt x="1228" y="8532"/>
                    <a:pt x="1436" y="8532"/>
                  </a:cubicBezTo>
                  <a:cubicBezTo>
                    <a:pt x="1450" y="8532"/>
                    <a:pt x="1465" y="8532"/>
                    <a:pt x="1479" y="8530"/>
                  </a:cubicBezTo>
                  <a:lnTo>
                    <a:pt x="14512" y="7252"/>
                  </a:lnTo>
                  <a:cubicBezTo>
                    <a:pt x="14762" y="7227"/>
                    <a:pt x="14938" y="7001"/>
                    <a:pt x="14913" y="6776"/>
                  </a:cubicBezTo>
                  <a:lnTo>
                    <a:pt x="14286" y="385"/>
                  </a:lnTo>
                  <a:cubicBezTo>
                    <a:pt x="14264" y="183"/>
                    <a:pt x="14081" y="1"/>
                    <a:pt x="13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6204092" y="1613320"/>
              <a:ext cx="1063807" cy="591480"/>
            </a:xfrm>
            <a:custGeom>
              <a:rect b="b" l="l" r="r" t="t"/>
              <a:pathLst>
                <a:path extrusionOk="0" h="7595" w="13660">
                  <a:moveTo>
                    <a:pt x="13008" y="1"/>
                  </a:moveTo>
                  <a:lnTo>
                    <a:pt x="0" y="1956"/>
                  </a:lnTo>
                  <a:lnTo>
                    <a:pt x="852" y="7595"/>
                  </a:lnTo>
                  <a:lnTo>
                    <a:pt x="13659" y="6216"/>
                  </a:lnTo>
                  <a:lnTo>
                    <a:pt x="130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6358285" y="1806061"/>
              <a:ext cx="103499" cy="100150"/>
            </a:xfrm>
            <a:custGeom>
              <a:rect b="b" l="l" r="r" t="t"/>
              <a:pathLst>
                <a:path extrusionOk="0" h="1286" w="1329">
                  <a:moveTo>
                    <a:pt x="636" y="1"/>
                  </a:moveTo>
                  <a:cubicBezTo>
                    <a:pt x="608" y="1"/>
                    <a:pt x="580" y="3"/>
                    <a:pt x="552" y="7"/>
                  </a:cubicBezTo>
                  <a:cubicBezTo>
                    <a:pt x="226" y="57"/>
                    <a:pt x="0" y="358"/>
                    <a:pt x="50" y="684"/>
                  </a:cubicBezTo>
                  <a:lnTo>
                    <a:pt x="125" y="1285"/>
                  </a:lnTo>
                  <a:lnTo>
                    <a:pt x="1328" y="1135"/>
                  </a:lnTo>
                  <a:lnTo>
                    <a:pt x="1228" y="533"/>
                  </a:lnTo>
                  <a:cubicBezTo>
                    <a:pt x="1205" y="236"/>
                    <a:pt x="931" y="1"/>
                    <a:pt x="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6379701" y="1991948"/>
              <a:ext cx="103577" cy="100228"/>
            </a:xfrm>
            <a:custGeom>
              <a:rect b="b" l="l" r="r" t="t"/>
              <a:pathLst>
                <a:path extrusionOk="0" h="1287" w="1330">
                  <a:moveTo>
                    <a:pt x="1204" y="1"/>
                  </a:moveTo>
                  <a:lnTo>
                    <a:pt x="1" y="151"/>
                  </a:lnTo>
                  <a:lnTo>
                    <a:pt x="101" y="753"/>
                  </a:lnTo>
                  <a:cubicBezTo>
                    <a:pt x="124" y="1071"/>
                    <a:pt x="394" y="1286"/>
                    <a:pt x="687" y="1286"/>
                  </a:cubicBezTo>
                  <a:cubicBezTo>
                    <a:pt x="717" y="1286"/>
                    <a:pt x="747" y="1284"/>
                    <a:pt x="778" y="1279"/>
                  </a:cubicBezTo>
                  <a:cubicBezTo>
                    <a:pt x="1104" y="1229"/>
                    <a:pt x="1329" y="928"/>
                    <a:pt x="1304" y="602"/>
                  </a:cubicBezTo>
                  <a:lnTo>
                    <a:pt x="12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6463651" y="1888375"/>
              <a:ext cx="103499" cy="101708"/>
            </a:xfrm>
            <a:custGeom>
              <a:rect b="b" l="l" r="r" t="t"/>
              <a:pathLst>
                <a:path extrusionOk="0" h="1306" w="1329">
                  <a:moveTo>
                    <a:pt x="651" y="1"/>
                  </a:moveTo>
                  <a:cubicBezTo>
                    <a:pt x="635" y="1"/>
                    <a:pt x="619" y="1"/>
                    <a:pt x="602" y="3"/>
                  </a:cubicBezTo>
                  <a:lnTo>
                    <a:pt x="1" y="103"/>
                  </a:lnTo>
                  <a:lnTo>
                    <a:pt x="151" y="1306"/>
                  </a:lnTo>
                  <a:lnTo>
                    <a:pt x="752" y="1206"/>
                  </a:lnTo>
                  <a:cubicBezTo>
                    <a:pt x="1103" y="1181"/>
                    <a:pt x="1329" y="855"/>
                    <a:pt x="1279" y="529"/>
                  </a:cubicBezTo>
                  <a:cubicBezTo>
                    <a:pt x="1231" y="220"/>
                    <a:pt x="958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6274336" y="1908077"/>
              <a:ext cx="103499" cy="101708"/>
            </a:xfrm>
            <a:custGeom>
              <a:rect b="b" l="l" r="r" t="t"/>
              <a:pathLst>
                <a:path extrusionOk="0" h="1306" w="1329">
                  <a:moveTo>
                    <a:pt x="1178" y="0"/>
                  </a:moveTo>
                  <a:lnTo>
                    <a:pt x="577" y="101"/>
                  </a:lnTo>
                  <a:cubicBezTo>
                    <a:pt x="251" y="126"/>
                    <a:pt x="0" y="451"/>
                    <a:pt x="51" y="777"/>
                  </a:cubicBezTo>
                  <a:cubicBezTo>
                    <a:pt x="98" y="1087"/>
                    <a:pt x="372" y="1305"/>
                    <a:pt x="678" y="1305"/>
                  </a:cubicBezTo>
                  <a:cubicBezTo>
                    <a:pt x="694" y="1305"/>
                    <a:pt x="711" y="1305"/>
                    <a:pt x="727" y="1304"/>
                  </a:cubicBezTo>
                  <a:lnTo>
                    <a:pt x="1329" y="1203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6668618" y="1778493"/>
              <a:ext cx="121100" cy="63470"/>
            </a:xfrm>
            <a:custGeom>
              <a:rect b="b" l="l" r="r" t="t"/>
              <a:pathLst>
                <a:path extrusionOk="0" h="815" w="1555">
                  <a:moveTo>
                    <a:pt x="1205" y="0"/>
                  </a:moveTo>
                  <a:cubicBezTo>
                    <a:pt x="1180" y="0"/>
                    <a:pt x="1154" y="4"/>
                    <a:pt x="1128" y="10"/>
                  </a:cubicBezTo>
                  <a:lnTo>
                    <a:pt x="326" y="110"/>
                  </a:lnTo>
                  <a:cubicBezTo>
                    <a:pt x="151" y="135"/>
                    <a:pt x="0" y="311"/>
                    <a:pt x="25" y="511"/>
                  </a:cubicBezTo>
                  <a:cubicBezTo>
                    <a:pt x="48" y="674"/>
                    <a:pt x="222" y="815"/>
                    <a:pt x="387" y="815"/>
                  </a:cubicBezTo>
                  <a:cubicBezTo>
                    <a:pt x="400" y="815"/>
                    <a:pt x="413" y="814"/>
                    <a:pt x="426" y="812"/>
                  </a:cubicBezTo>
                  <a:lnTo>
                    <a:pt x="1228" y="687"/>
                  </a:lnTo>
                  <a:cubicBezTo>
                    <a:pt x="1404" y="662"/>
                    <a:pt x="1554" y="486"/>
                    <a:pt x="1529" y="311"/>
                  </a:cubicBezTo>
                  <a:cubicBezTo>
                    <a:pt x="1507" y="137"/>
                    <a:pt x="1372" y="0"/>
                    <a:pt x="1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6680300" y="1888297"/>
              <a:ext cx="121100" cy="63003"/>
            </a:xfrm>
            <a:custGeom>
              <a:rect b="b" l="l" r="r" t="t"/>
              <a:pathLst>
                <a:path extrusionOk="0" h="809" w="1555">
                  <a:moveTo>
                    <a:pt x="1174" y="0"/>
                  </a:moveTo>
                  <a:cubicBezTo>
                    <a:pt x="1158" y="0"/>
                    <a:pt x="1143" y="2"/>
                    <a:pt x="1128" y="4"/>
                  </a:cubicBezTo>
                  <a:lnTo>
                    <a:pt x="326" y="104"/>
                  </a:lnTo>
                  <a:cubicBezTo>
                    <a:pt x="151" y="129"/>
                    <a:pt x="1" y="304"/>
                    <a:pt x="26" y="505"/>
                  </a:cubicBezTo>
                  <a:cubicBezTo>
                    <a:pt x="48" y="688"/>
                    <a:pt x="197" y="809"/>
                    <a:pt x="376" y="809"/>
                  </a:cubicBezTo>
                  <a:cubicBezTo>
                    <a:pt x="393" y="809"/>
                    <a:pt x="410" y="808"/>
                    <a:pt x="427" y="806"/>
                  </a:cubicBezTo>
                  <a:lnTo>
                    <a:pt x="1229" y="705"/>
                  </a:lnTo>
                  <a:cubicBezTo>
                    <a:pt x="1404" y="680"/>
                    <a:pt x="1554" y="480"/>
                    <a:pt x="1529" y="304"/>
                  </a:cubicBezTo>
                  <a:cubicBezTo>
                    <a:pt x="1506" y="121"/>
                    <a:pt x="1337" y="0"/>
                    <a:pt x="11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6674459" y="2034079"/>
              <a:ext cx="66430" cy="60355"/>
            </a:xfrm>
            <a:custGeom>
              <a:rect b="b" l="l" r="r" t="t"/>
              <a:pathLst>
                <a:path extrusionOk="0" h="775" w="853">
                  <a:moveTo>
                    <a:pt x="413" y="0"/>
                  </a:moveTo>
                  <a:cubicBezTo>
                    <a:pt x="245" y="0"/>
                    <a:pt x="93" y="120"/>
                    <a:pt x="50" y="312"/>
                  </a:cubicBezTo>
                  <a:cubicBezTo>
                    <a:pt x="0" y="513"/>
                    <a:pt x="126" y="713"/>
                    <a:pt x="326" y="763"/>
                  </a:cubicBezTo>
                  <a:cubicBezTo>
                    <a:pt x="360" y="771"/>
                    <a:pt x="393" y="774"/>
                    <a:pt x="425" y="774"/>
                  </a:cubicBezTo>
                  <a:cubicBezTo>
                    <a:pt x="608" y="774"/>
                    <a:pt x="760" y="658"/>
                    <a:pt x="802" y="488"/>
                  </a:cubicBezTo>
                  <a:cubicBezTo>
                    <a:pt x="852" y="262"/>
                    <a:pt x="727" y="61"/>
                    <a:pt x="502" y="11"/>
                  </a:cubicBezTo>
                  <a:cubicBezTo>
                    <a:pt x="472" y="4"/>
                    <a:pt x="442" y="0"/>
                    <a:pt x="4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6793530" y="2022398"/>
              <a:ext cx="68376" cy="60277"/>
            </a:xfrm>
            <a:custGeom>
              <a:rect b="b" l="l" r="r" t="t"/>
              <a:pathLst>
                <a:path extrusionOk="0" h="774" w="878">
                  <a:moveTo>
                    <a:pt x="437" y="0"/>
                  </a:moveTo>
                  <a:cubicBezTo>
                    <a:pt x="263" y="0"/>
                    <a:pt x="93" y="119"/>
                    <a:pt x="50" y="312"/>
                  </a:cubicBezTo>
                  <a:cubicBezTo>
                    <a:pt x="0" y="512"/>
                    <a:pt x="125" y="713"/>
                    <a:pt x="351" y="763"/>
                  </a:cubicBezTo>
                  <a:cubicBezTo>
                    <a:pt x="381" y="770"/>
                    <a:pt x="411" y="774"/>
                    <a:pt x="442" y="774"/>
                  </a:cubicBezTo>
                  <a:cubicBezTo>
                    <a:pt x="615" y="774"/>
                    <a:pt x="785" y="658"/>
                    <a:pt x="827" y="487"/>
                  </a:cubicBezTo>
                  <a:cubicBezTo>
                    <a:pt x="877" y="262"/>
                    <a:pt x="727" y="61"/>
                    <a:pt x="526" y="11"/>
                  </a:cubicBezTo>
                  <a:cubicBezTo>
                    <a:pt x="497" y="4"/>
                    <a:pt x="467" y="0"/>
                    <a:pt x="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6908630" y="1809254"/>
              <a:ext cx="111365" cy="101942"/>
            </a:xfrm>
            <a:custGeom>
              <a:rect b="b" l="l" r="r" t="t"/>
              <a:pathLst>
                <a:path extrusionOk="0" h="1309" w="1430">
                  <a:moveTo>
                    <a:pt x="705" y="0"/>
                  </a:moveTo>
                  <a:cubicBezTo>
                    <a:pt x="409" y="0"/>
                    <a:pt x="141" y="191"/>
                    <a:pt x="76" y="492"/>
                  </a:cubicBezTo>
                  <a:cubicBezTo>
                    <a:pt x="1" y="843"/>
                    <a:pt x="201" y="1194"/>
                    <a:pt x="552" y="1294"/>
                  </a:cubicBezTo>
                  <a:cubicBezTo>
                    <a:pt x="598" y="1304"/>
                    <a:pt x="643" y="1309"/>
                    <a:pt x="688" y="1309"/>
                  </a:cubicBezTo>
                  <a:cubicBezTo>
                    <a:pt x="990" y="1309"/>
                    <a:pt x="1264" y="1098"/>
                    <a:pt x="1329" y="793"/>
                  </a:cubicBezTo>
                  <a:cubicBezTo>
                    <a:pt x="1429" y="442"/>
                    <a:pt x="1204" y="91"/>
                    <a:pt x="853" y="16"/>
                  </a:cubicBezTo>
                  <a:cubicBezTo>
                    <a:pt x="804" y="6"/>
                    <a:pt x="754" y="0"/>
                    <a:pt x="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7035489" y="1715570"/>
              <a:ext cx="111365" cy="101942"/>
            </a:xfrm>
            <a:custGeom>
              <a:rect b="b" l="l" r="r" t="t"/>
              <a:pathLst>
                <a:path extrusionOk="0" h="1309" w="1430">
                  <a:moveTo>
                    <a:pt x="706" y="0"/>
                  </a:moveTo>
                  <a:cubicBezTo>
                    <a:pt x="409" y="0"/>
                    <a:pt x="141" y="191"/>
                    <a:pt x="76" y="492"/>
                  </a:cubicBezTo>
                  <a:cubicBezTo>
                    <a:pt x="1" y="843"/>
                    <a:pt x="201" y="1194"/>
                    <a:pt x="552" y="1294"/>
                  </a:cubicBezTo>
                  <a:cubicBezTo>
                    <a:pt x="598" y="1304"/>
                    <a:pt x="643" y="1309"/>
                    <a:pt x="688" y="1309"/>
                  </a:cubicBezTo>
                  <a:cubicBezTo>
                    <a:pt x="990" y="1309"/>
                    <a:pt x="1264" y="1098"/>
                    <a:pt x="1329" y="793"/>
                  </a:cubicBezTo>
                  <a:cubicBezTo>
                    <a:pt x="1430" y="442"/>
                    <a:pt x="1204" y="91"/>
                    <a:pt x="853" y="16"/>
                  </a:cubicBezTo>
                  <a:cubicBezTo>
                    <a:pt x="804" y="6"/>
                    <a:pt x="754" y="0"/>
                    <a:pt x="7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6965246" y="1939383"/>
              <a:ext cx="111365" cy="100773"/>
            </a:xfrm>
            <a:custGeom>
              <a:rect b="b" l="l" r="r" t="t"/>
              <a:pathLst>
                <a:path extrusionOk="0" h="1294" w="1430">
                  <a:moveTo>
                    <a:pt x="709" y="0"/>
                  </a:moveTo>
                  <a:cubicBezTo>
                    <a:pt x="420" y="0"/>
                    <a:pt x="160" y="206"/>
                    <a:pt x="76" y="501"/>
                  </a:cubicBezTo>
                  <a:cubicBezTo>
                    <a:pt x="1" y="851"/>
                    <a:pt x="226" y="1202"/>
                    <a:pt x="577" y="1277"/>
                  </a:cubicBezTo>
                  <a:cubicBezTo>
                    <a:pt x="627" y="1288"/>
                    <a:pt x="676" y="1293"/>
                    <a:pt x="725" y="1293"/>
                  </a:cubicBezTo>
                  <a:cubicBezTo>
                    <a:pt x="1021" y="1293"/>
                    <a:pt x="1289" y="1103"/>
                    <a:pt x="1354" y="801"/>
                  </a:cubicBezTo>
                  <a:cubicBezTo>
                    <a:pt x="1429" y="450"/>
                    <a:pt x="1229" y="100"/>
                    <a:pt x="878" y="24"/>
                  </a:cubicBezTo>
                  <a:cubicBezTo>
                    <a:pt x="821" y="8"/>
                    <a:pt x="764" y="0"/>
                    <a:pt x="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7092104" y="1845699"/>
              <a:ext cx="111365" cy="100773"/>
            </a:xfrm>
            <a:custGeom>
              <a:rect b="b" l="l" r="r" t="t"/>
              <a:pathLst>
                <a:path extrusionOk="0" h="1294" w="1430">
                  <a:moveTo>
                    <a:pt x="709" y="0"/>
                  </a:moveTo>
                  <a:cubicBezTo>
                    <a:pt x="420" y="0"/>
                    <a:pt x="160" y="206"/>
                    <a:pt x="76" y="501"/>
                  </a:cubicBezTo>
                  <a:cubicBezTo>
                    <a:pt x="1" y="851"/>
                    <a:pt x="226" y="1202"/>
                    <a:pt x="577" y="1277"/>
                  </a:cubicBezTo>
                  <a:cubicBezTo>
                    <a:pt x="627" y="1288"/>
                    <a:pt x="676" y="1293"/>
                    <a:pt x="725" y="1293"/>
                  </a:cubicBezTo>
                  <a:cubicBezTo>
                    <a:pt x="1021" y="1293"/>
                    <a:pt x="1290" y="1103"/>
                    <a:pt x="1354" y="801"/>
                  </a:cubicBezTo>
                  <a:cubicBezTo>
                    <a:pt x="1429" y="450"/>
                    <a:pt x="1229" y="100"/>
                    <a:pt x="878" y="24"/>
                  </a:cubicBezTo>
                  <a:cubicBezTo>
                    <a:pt x="821" y="8"/>
                    <a:pt x="764" y="0"/>
                    <a:pt x="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6299723" y="1660045"/>
              <a:ext cx="152328" cy="58798"/>
            </a:xfrm>
            <a:custGeom>
              <a:rect b="b" l="l" r="r" t="t"/>
              <a:pathLst>
                <a:path extrusionOk="0" h="755" w="1956">
                  <a:moveTo>
                    <a:pt x="1374" y="0"/>
                  </a:moveTo>
                  <a:cubicBezTo>
                    <a:pt x="1359" y="0"/>
                    <a:pt x="1344" y="1"/>
                    <a:pt x="1329" y="2"/>
                  </a:cubicBezTo>
                  <a:lnTo>
                    <a:pt x="527" y="103"/>
                  </a:lnTo>
                  <a:cubicBezTo>
                    <a:pt x="226" y="153"/>
                    <a:pt x="0" y="428"/>
                    <a:pt x="25" y="754"/>
                  </a:cubicBezTo>
                  <a:lnTo>
                    <a:pt x="1955" y="504"/>
                  </a:lnTo>
                  <a:cubicBezTo>
                    <a:pt x="1931" y="218"/>
                    <a:pt x="1659" y="0"/>
                    <a:pt x="1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6904736" y="1577653"/>
              <a:ext cx="154275" cy="57240"/>
            </a:xfrm>
            <a:custGeom>
              <a:rect b="b" l="l" r="r" t="t"/>
              <a:pathLst>
                <a:path extrusionOk="0" h="735" w="1981">
                  <a:moveTo>
                    <a:pt x="1438" y="1"/>
                  </a:moveTo>
                  <a:cubicBezTo>
                    <a:pt x="1410" y="1"/>
                    <a:pt x="1382" y="3"/>
                    <a:pt x="1354" y="8"/>
                  </a:cubicBezTo>
                  <a:lnTo>
                    <a:pt x="552" y="108"/>
                  </a:lnTo>
                  <a:cubicBezTo>
                    <a:pt x="226" y="133"/>
                    <a:pt x="1" y="434"/>
                    <a:pt x="51" y="734"/>
                  </a:cubicBezTo>
                  <a:lnTo>
                    <a:pt x="1981" y="509"/>
                  </a:lnTo>
                  <a:cubicBezTo>
                    <a:pt x="1958" y="214"/>
                    <a:pt x="1709" y="1"/>
                    <a:pt x="1438" y="1"/>
                  </a:cubicBez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6" name="Google Shape;616;p33"/>
          <p:cNvSpPr/>
          <p:nvPr/>
        </p:nvSpPr>
        <p:spPr>
          <a:xfrm rot="-767447">
            <a:off x="5127167" y="1322995"/>
            <a:ext cx="480310" cy="140628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4"/>
          <p:cNvSpPr txBox="1"/>
          <p:nvPr>
            <p:ph type="title"/>
          </p:nvPr>
        </p:nvSpPr>
        <p:spPr>
          <a:xfrm>
            <a:off x="3969625" y="824250"/>
            <a:ext cx="4965000" cy="10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Основная часть</a:t>
            </a:r>
            <a:endParaRPr/>
          </a:p>
        </p:txBody>
      </p:sp>
      <p:sp>
        <p:nvSpPr>
          <p:cNvPr id="622" name="Google Shape;622;p34"/>
          <p:cNvSpPr txBox="1"/>
          <p:nvPr>
            <p:ph idx="1" type="subTitle"/>
          </p:nvPr>
        </p:nvSpPr>
        <p:spPr>
          <a:xfrm>
            <a:off x="3969625" y="2571750"/>
            <a:ext cx="44613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Для создания основной части мы прописали движение земли, класс птиц для анимации , класс препятствий(труб), которые появляются на одинаковом расстоянии, а их высота каждый раз рандомная. После прохождения каждого испытания скорость движения труб увеличивается. Добавили физику, конец игры и возможность перезапустить игру после смерти персонажа.</a:t>
            </a:r>
            <a:endParaRPr/>
          </a:p>
        </p:txBody>
      </p:sp>
      <p:grpSp>
        <p:nvGrpSpPr>
          <p:cNvPr id="623" name="Google Shape;623;p34"/>
          <p:cNvGrpSpPr/>
          <p:nvPr/>
        </p:nvGrpSpPr>
        <p:grpSpPr>
          <a:xfrm>
            <a:off x="713100" y="1292800"/>
            <a:ext cx="2335754" cy="2557906"/>
            <a:chOff x="713100" y="1292800"/>
            <a:chExt cx="2335754" cy="2557906"/>
          </a:xfrm>
        </p:grpSpPr>
        <p:sp>
          <p:nvSpPr>
            <p:cNvPr id="624" name="Google Shape;624;p34"/>
            <p:cNvSpPr/>
            <p:nvPr/>
          </p:nvSpPr>
          <p:spPr>
            <a:xfrm>
              <a:off x="713100" y="1292800"/>
              <a:ext cx="2335754" cy="2557906"/>
            </a:xfrm>
            <a:custGeom>
              <a:rect b="b" l="l" r="r" t="t"/>
              <a:pathLst>
                <a:path extrusionOk="0" h="33184" w="30302">
                  <a:moveTo>
                    <a:pt x="15139" y="0"/>
                  </a:moveTo>
                  <a:cubicBezTo>
                    <a:pt x="11981" y="0"/>
                    <a:pt x="8948" y="978"/>
                    <a:pt x="6367" y="2807"/>
                  </a:cubicBezTo>
                  <a:cubicBezTo>
                    <a:pt x="5790" y="3233"/>
                    <a:pt x="5214" y="3709"/>
                    <a:pt x="4662" y="4211"/>
                  </a:cubicBezTo>
                  <a:cubicBezTo>
                    <a:pt x="4362" y="4511"/>
                    <a:pt x="4086" y="4812"/>
                    <a:pt x="3785" y="5113"/>
                  </a:cubicBezTo>
                  <a:lnTo>
                    <a:pt x="2607" y="5113"/>
                  </a:lnTo>
                  <a:cubicBezTo>
                    <a:pt x="2507" y="5088"/>
                    <a:pt x="2382" y="5063"/>
                    <a:pt x="2281" y="5063"/>
                  </a:cubicBezTo>
                  <a:cubicBezTo>
                    <a:pt x="1905" y="5063"/>
                    <a:pt x="1554" y="5263"/>
                    <a:pt x="1354" y="5589"/>
                  </a:cubicBezTo>
                  <a:cubicBezTo>
                    <a:pt x="1229" y="5840"/>
                    <a:pt x="1179" y="6115"/>
                    <a:pt x="1254" y="6391"/>
                  </a:cubicBezTo>
                  <a:cubicBezTo>
                    <a:pt x="1254" y="6416"/>
                    <a:pt x="1279" y="6441"/>
                    <a:pt x="1279" y="6441"/>
                  </a:cubicBezTo>
                  <a:lnTo>
                    <a:pt x="1279" y="9073"/>
                  </a:lnTo>
                  <a:cubicBezTo>
                    <a:pt x="1078" y="9524"/>
                    <a:pt x="903" y="9975"/>
                    <a:pt x="752" y="10401"/>
                  </a:cubicBezTo>
                  <a:cubicBezTo>
                    <a:pt x="727" y="10501"/>
                    <a:pt x="702" y="10577"/>
                    <a:pt x="677" y="10677"/>
                  </a:cubicBezTo>
                  <a:cubicBezTo>
                    <a:pt x="627" y="10852"/>
                    <a:pt x="577" y="11028"/>
                    <a:pt x="527" y="11203"/>
                  </a:cubicBezTo>
                  <a:cubicBezTo>
                    <a:pt x="477" y="11379"/>
                    <a:pt x="427" y="11579"/>
                    <a:pt x="377" y="11805"/>
                  </a:cubicBezTo>
                  <a:lnTo>
                    <a:pt x="351" y="11880"/>
                  </a:lnTo>
                  <a:cubicBezTo>
                    <a:pt x="301" y="12080"/>
                    <a:pt x="276" y="12281"/>
                    <a:pt x="226" y="12481"/>
                  </a:cubicBezTo>
                  <a:lnTo>
                    <a:pt x="226" y="12531"/>
                  </a:lnTo>
                  <a:cubicBezTo>
                    <a:pt x="151" y="12958"/>
                    <a:pt x="101" y="13359"/>
                    <a:pt x="51" y="13785"/>
                  </a:cubicBezTo>
                  <a:cubicBezTo>
                    <a:pt x="51" y="13785"/>
                    <a:pt x="51" y="13985"/>
                    <a:pt x="51" y="13985"/>
                  </a:cubicBezTo>
                  <a:cubicBezTo>
                    <a:pt x="51" y="13985"/>
                    <a:pt x="26" y="14035"/>
                    <a:pt x="26" y="14035"/>
                  </a:cubicBezTo>
                  <a:cubicBezTo>
                    <a:pt x="26" y="14161"/>
                    <a:pt x="26" y="14286"/>
                    <a:pt x="26" y="14386"/>
                  </a:cubicBezTo>
                  <a:cubicBezTo>
                    <a:pt x="1" y="14637"/>
                    <a:pt x="1" y="14887"/>
                    <a:pt x="1" y="15163"/>
                  </a:cubicBezTo>
                  <a:lnTo>
                    <a:pt x="1" y="32181"/>
                  </a:lnTo>
                  <a:cubicBezTo>
                    <a:pt x="1" y="32732"/>
                    <a:pt x="452" y="33183"/>
                    <a:pt x="978" y="33183"/>
                  </a:cubicBezTo>
                  <a:lnTo>
                    <a:pt x="29324" y="33183"/>
                  </a:lnTo>
                  <a:cubicBezTo>
                    <a:pt x="29850" y="33183"/>
                    <a:pt x="30302" y="32732"/>
                    <a:pt x="30302" y="32181"/>
                  </a:cubicBezTo>
                  <a:lnTo>
                    <a:pt x="30302" y="15163"/>
                  </a:lnTo>
                  <a:cubicBezTo>
                    <a:pt x="30302" y="15013"/>
                    <a:pt x="30302" y="14887"/>
                    <a:pt x="30302" y="14762"/>
                  </a:cubicBezTo>
                  <a:cubicBezTo>
                    <a:pt x="30302" y="14511"/>
                    <a:pt x="30276" y="14286"/>
                    <a:pt x="30276" y="14085"/>
                  </a:cubicBezTo>
                  <a:cubicBezTo>
                    <a:pt x="30251" y="14010"/>
                    <a:pt x="30251" y="13960"/>
                    <a:pt x="30251" y="13885"/>
                  </a:cubicBezTo>
                  <a:cubicBezTo>
                    <a:pt x="30251" y="13810"/>
                    <a:pt x="30226" y="13734"/>
                    <a:pt x="30226" y="13684"/>
                  </a:cubicBezTo>
                  <a:cubicBezTo>
                    <a:pt x="30226" y="13609"/>
                    <a:pt x="30226" y="13534"/>
                    <a:pt x="30201" y="13484"/>
                  </a:cubicBezTo>
                  <a:cubicBezTo>
                    <a:pt x="30201" y="13384"/>
                    <a:pt x="30176" y="13283"/>
                    <a:pt x="30176" y="13183"/>
                  </a:cubicBezTo>
                  <a:cubicBezTo>
                    <a:pt x="30176" y="13108"/>
                    <a:pt x="30151" y="13008"/>
                    <a:pt x="30151" y="12932"/>
                  </a:cubicBezTo>
                  <a:cubicBezTo>
                    <a:pt x="30126" y="12882"/>
                    <a:pt x="30126" y="12832"/>
                    <a:pt x="30126" y="12807"/>
                  </a:cubicBezTo>
                  <a:lnTo>
                    <a:pt x="30126" y="12757"/>
                  </a:lnTo>
                  <a:cubicBezTo>
                    <a:pt x="30101" y="12732"/>
                    <a:pt x="30101" y="12707"/>
                    <a:pt x="30101" y="12682"/>
                  </a:cubicBezTo>
                  <a:cubicBezTo>
                    <a:pt x="30076" y="12582"/>
                    <a:pt x="30076" y="12506"/>
                    <a:pt x="30051" y="12406"/>
                  </a:cubicBezTo>
                  <a:cubicBezTo>
                    <a:pt x="30051" y="12406"/>
                    <a:pt x="30051" y="12331"/>
                    <a:pt x="30051" y="12331"/>
                  </a:cubicBezTo>
                  <a:cubicBezTo>
                    <a:pt x="30026" y="12281"/>
                    <a:pt x="30026" y="12231"/>
                    <a:pt x="30001" y="12181"/>
                  </a:cubicBezTo>
                  <a:cubicBezTo>
                    <a:pt x="30001" y="12105"/>
                    <a:pt x="29976" y="12030"/>
                    <a:pt x="29976" y="11980"/>
                  </a:cubicBezTo>
                  <a:cubicBezTo>
                    <a:pt x="29926" y="11780"/>
                    <a:pt x="29875" y="11604"/>
                    <a:pt x="29850" y="11429"/>
                  </a:cubicBezTo>
                  <a:cubicBezTo>
                    <a:pt x="29825" y="11354"/>
                    <a:pt x="29800" y="11253"/>
                    <a:pt x="29775" y="11178"/>
                  </a:cubicBezTo>
                  <a:cubicBezTo>
                    <a:pt x="29775" y="11178"/>
                    <a:pt x="29700" y="10927"/>
                    <a:pt x="29700" y="10927"/>
                  </a:cubicBezTo>
                  <a:cubicBezTo>
                    <a:pt x="29700" y="10877"/>
                    <a:pt x="29625" y="10677"/>
                    <a:pt x="29625" y="10677"/>
                  </a:cubicBezTo>
                  <a:cubicBezTo>
                    <a:pt x="29625" y="10652"/>
                    <a:pt x="29625" y="10652"/>
                    <a:pt x="29625" y="10627"/>
                  </a:cubicBezTo>
                  <a:cubicBezTo>
                    <a:pt x="29575" y="10526"/>
                    <a:pt x="29550" y="10401"/>
                    <a:pt x="29499" y="10301"/>
                  </a:cubicBezTo>
                  <a:cubicBezTo>
                    <a:pt x="29474" y="10201"/>
                    <a:pt x="29449" y="10125"/>
                    <a:pt x="29424" y="10050"/>
                  </a:cubicBezTo>
                  <a:cubicBezTo>
                    <a:pt x="29399" y="9975"/>
                    <a:pt x="29374" y="9925"/>
                    <a:pt x="29349" y="9875"/>
                  </a:cubicBezTo>
                  <a:cubicBezTo>
                    <a:pt x="29274" y="9674"/>
                    <a:pt x="29199" y="9499"/>
                    <a:pt x="29149" y="9323"/>
                  </a:cubicBezTo>
                  <a:cubicBezTo>
                    <a:pt x="29124" y="9248"/>
                    <a:pt x="29073" y="9173"/>
                    <a:pt x="29048" y="9098"/>
                  </a:cubicBezTo>
                  <a:cubicBezTo>
                    <a:pt x="28973" y="8947"/>
                    <a:pt x="28923" y="8797"/>
                    <a:pt x="28823" y="8647"/>
                  </a:cubicBezTo>
                  <a:lnTo>
                    <a:pt x="28898" y="6491"/>
                  </a:lnTo>
                  <a:cubicBezTo>
                    <a:pt x="28898" y="6466"/>
                    <a:pt x="28898" y="6441"/>
                    <a:pt x="28898" y="6416"/>
                  </a:cubicBezTo>
                  <a:cubicBezTo>
                    <a:pt x="28998" y="6166"/>
                    <a:pt x="28973" y="5865"/>
                    <a:pt x="28823" y="5614"/>
                  </a:cubicBezTo>
                  <a:cubicBezTo>
                    <a:pt x="28647" y="5288"/>
                    <a:pt x="28296" y="5063"/>
                    <a:pt x="27895" y="5063"/>
                  </a:cubicBezTo>
                  <a:cubicBezTo>
                    <a:pt x="27795" y="5063"/>
                    <a:pt x="27670" y="5088"/>
                    <a:pt x="27570" y="5113"/>
                  </a:cubicBezTo>
                  <a:lnTo>
                    <a:pt x="26517" y="5113"/>
                  </a:lnTo>
                  <a:cubicBezTo>
                    <a:pt x="26417" y="5013"/>
                    <a:pt x="26317" y="4912"/>
                    <a:pt x="26216" y="4812"/>
                  </a:cubicBezTo>
                  <a:cubicBezTo>
                    <a:pt x="26166" y="4762"/>
                    <a:pt x="26116" y="4687"/>
                    <a:pt x="26066" y="4637"/>
                  </a:cubicBezTo>
                  <a:cubicBezTo>
                    <a:pt x="25991" y="4561"/>
                    <a:pt x="25941" y="4511"/>
                    <a:pt x="25865" y="4436"/>
                  </a:cubicBezTo>
                  <a:cubicBezTo>
                    <a:pt x="25715" y="4311"/>
                    <a:pt x="25590" y="4186"/>
                    <a:pt x="25489" y="4060"/>
                  </a:cubicBezTo>
                  <a:cubicBezTo>
                    <a:pt x="25414" y="4010"/>
                    <a:pt x="25339" y="3935"/>
                    <a:pt x="25264" y="3860"/>
                  </a:cubicBezTo>
                  <a:cubicBezTo>
                    <a:pt x="22482" y="1379"/>
                    <a:pt x="18898" y="0"/>
                    <a:pt x="15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rotWithShape="0" algn="bl" dir="3540000" dist="47625">
                <a:schemeClr val="accent5">
                  <a:alpha val="1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801975" y="1370036"/>
              <a:ext cx="2183131" cy="2403355"/>
            </a:xfrm>
            <a:custGeom>
              <a:rect b="b" l="l" r="r" t="t"/>
              <a:pathLst>
                <a:path extrusionOk="0" h="31179" w="28322">
                  <a:moveTo>
                    <a:pt x="14161" y="1"/>
                  </a:moveTo>
                  <a:cubicBezTo>
                    <a:pt x="11103" y="1"/>
                    <a:pt x="8271" y="953"/>
                    <a:pt x="5965" y="2607"/>
                  </a:cubicBezTo>
                  <a:cubicBezTo>
                    <a:pt x="5389" y="3008"/>
                    <a:pt x="4863" y="3459"/>
                    <a:pt x="4361" y="3935"/>
                  </a:cubicBezTo>
                  <a:cubicBezTo>
                    <a:pt x="3384" y="4863"/>
                    <a:pt x="2532" y="5940"/>
                    <a:pt x="1855" y="7118"/>
                  </a:cubicBezTo>
                  <a:cubicBezTo>
                    <a:pt x="1404" y="7945"/>
                    <a:pt x="1003" y="8823"/>
                    <a:pt x="702" y="9725"/>
                  </a:cubicBezTo>
                  <a:cubicBezTo>
                    <a:pt x="677" y="9800"/>
                    <a:pt x="652" y="9875"/>
                    <a:pt x="627" y="9976"/>
                  </a:cubicBezTo>
                  <a:cubicBezTo>
                    <a:pt x="577" y="10126"/>
                    <a:pt x="527" y="10301"/>
                    <a:pt x="477" y="10477"/>
                  </a:cubicBezTo>
                  <a:cubicBezTo>
                    <a:pt x="276" y="11254"/>
                    <a:pt x="126" y="12081"/>
                    <a:pt x="51" y="12908"/>
                  </a:cubicBezTo>
                  <a:cubicBezTo>
                    <a:pt x="51" y="12958"/>
                    <a:pt x="51" y="13008"/>
                    <a:pt x="51" y="13058"/>
                  </a:cubicBezTo>
                  <a:cubicBezTo>
                    <a:pt x="26" y="13184"/>
                    <a:pt x="26" y="13334"/>
                    <a:pt x="26" y="13459"/>
                  </a:cubicBezTo>
                  <a:cubicBezTo>
                    <a:pt x="0" y="13685"/>
                    <a:pt x="0" y="13910"/>
                    <a:pt x="0" y="14161"/>
                  </a:cubicBezTo>
                  <a:lnTo>
                    <a:pt x="0" y="31179"/>
                  </a:lnTo>
                  <a:lnTo>
                    <a:pt x="28321" y="31179"/>
                  </a:lnTo>
                  <a:lnTo>
                    <a:pt x="28321" y="14161"/>
                  </a:lnTo>
                  <a:cubicBezTo>
                    <a:pt x="28321" y="14036"/>
                    <a:pt x="28321" y="13910"/>
                    <a:pt x="28321" y="13785"/>
                  </a:cubicBezTo>
                  <a:cubicBezTo>
                    <a:pt x="28321" y="13760"/>
                    <a:pt x="28321" y="13735"/>
                    <a:pt x="28321" y="13710"/>
                  </a:cubicBezTo>
                  <a:cubicBezTo>
                    <a:pt x="28321" y="13585"/>
                    <a:pt x="28321" y="13484"/>
                    <a:pt x="28296" y="13384"/>
                  </a:cubicBezTo>
                  <a:cubicBezTo>
                    <a:pt x="28296" y="13309"/>
                    <a:pt x="28296" y="13234"/>
                    <a:pt x="28296" y="13159"/>
                  </a:cubicBezTo>
                  <a:cubicBezTo>
                    <a:pt x="28296" y="13083"/>
                    <a:pt x="28296" y="13033"/>
                    <a:pt x="28271" y="12958"/>
                  </a:cubicBezTo>
                  <a:cubicBezTo>
                    <a:pt x="28271" y="12908"/>
                    <a:pt x="28271" y="12833"/>
                    <a:pt x="28271" y="12758"/>
                  </a:cubicBezTo>
                  <a:cubicBezTo>
                    <a:pt x="28246" y="12707"/>
                    <a:pt x="28246" y="12632"/>
                    <a:pt x="28246" y="12582"/>
                  </a:cubicBezTo>
                  <a:cubicBezTo>
                    <a:pt x="28221" y="12482"/>
                    <a:pt x="28221" y="12407"/>
                    <a:pt x="28221" y="12306"/>
                  </a:cubicBezTo>
                  <a:cubicBezTo>
                    <a:pt x="28196" y="12231"/>
                    <a:pt x="28196" y="12156"/>
                    <a:pt x="28171" y="12056"/>
                  </a:cubicBezTo>
                  <a:cubicBezTo>
                    <a:pt x="28171" y="12031"/>
                    <a:pt x="28171" y="11981"/>
                    <a:pt x="28146" y="11956"/>
                  </a:cubicBezTo>
                  <a:cubicBezTo>
                    <a:pt x="28146" y="11930"/>
                    <a:pt x="28146" y="11905"/>
                    <a:pt x="28146" y="11880"/>
                  </a:cubicBezTo>
                  <a:cubicBezTo>
                    <a:pt x="28146" y="11880"/>
                    <a:pt x="28146" y="11880"/>
                    <a:pt x="28146" y="11855"/>
                  </a:cubicBezTo>
                  <a:cubicBezTo>
                    <a:pt x="28121" y="11755"/>
                    <a:pt x="28121" y="11655"/>
                    <a:pt x="28096" y="11555"/>
                  </a:cubicBezTo>
                  <a:cubicBezTo>
                    <a:pt x="28096" y="11529"/>
                    <a:pt x="28071" y="11529"/>
                    <a:pt x="28071" y="11504"/>
                  </a:cubicBezTo>
                  <a:cubicBezTo>
                    <a:pt x="28071" y="11454"/>
                    <a:pt x="28071" y="11404"/>
                    <a:pt x="28046" y="11379"/>
                  </a:cubicBezTo>
                  <a:cubicBezTo>
                    <a:pt x="28046" y="11304"/>
                    <a:pt x="28021" y="11254"/>
                    <a:pt x="28021" y="11179"/>
                  </a:cubicBezTo>
                  <a:cubicBezTo>
                    <a:pt x="27971" y="11003"/>
                    <a:pt x="27945" y="10828"/>
                    <a:pt x="27895" y="10677"/>
                  </a:cubicBezTo>
                  <a:cubicBezTo>
                    <a:pt x="27870" y="10577"/>
                    <a:pt x="27845" y="10502"/>
                    <a:pt x="27820" y="10427"/>
                  </a:cubicBezTo>
                  <a:cubicBezTo>
                    <a:pt x="27820" y="10352"/>
                    <a:pt x="27795" y="10276"/>
                    <a:pt x="27770" y="10201"/>
                  </a:cubicBezTo>
                  <a:cubicBezTo>
                    <a:pt x="27745" y="10126"/>
                    <a:pt x="27720" y="10026"/>
                    <a:pt x="27695" y="9951"/>
                  </a:cubicBezTo>
                  <a:cubicBezTo>
                    <a:pt x="27695" y="9951"/>
                    <a:pt x="27695" y="9925"/>
                    <a:pt x="27695" y="9925"/>
                  </a:cubicBezTo>
                  <a:cubicBezTo>
                    <a:pt x="27645" y="9825"/>
                    <a:pt x="27620" y="9725"/>
                    <a:pt x="27595" y="9600"/>
                  </a:cubicBezTo>
                  <a:cubicBezTo>
                    <a:pt x="27544" y="9524"/>
                    <a:pt x="27519" y="9449"/>
                    <a:pt x="27494" y="9374"/>
                  </a:cubicBezTo>
                  <a:cubicBezTo>
                    <a:pt x="27469" y="9324"/>
                    <a:pt x="27469" y="9274"/>
                    <a:pt x="27444" y="9224"/>
                  </a:cubicBezTo>
                  <a:cubicBezTo>
                    <a:pt x="27369" y="9048"/>
                    <a:pt x="27319" y="8873"/>
                    <a:pt x="27244" y="8697"/>
                  </a:cubicBezTo>
                  <a:cubicBezTo>
                    <a:pt x="27219" y="8647"/>
                    <a:pt x="27194" y="8572"/>
                    <a:pt x="27143" y="8497"/>
                  </a:cubicBezTo>
                  <a:cubicBezTo>
                    <a:pt x="27043" y="8246"/>
                    <a:pt x="26943" y="8021"/>
                    <a:pt x="26818" y="7795"/>
                  </a:cubicBezTo>
                  <a:cubicBezTo>
                    <a:pt x="26793" y="7720"/>
                    <a:pt x="26742" y="7645"/>
                    <a:pt x="26717" y="7570"/>
                  </a:cubicBezTo>
                  <a:cubicBezTo>
                    <a:pt x="26667" y="7494"/>
                    <a:pt x="26642" y="7419"/>
                    <a:pt x="26592" y="7344"/>
                  </a:cubicBezTo>
                  <a:cubicBezTo>
                    <a:pt x="26517" y="7194"/>
                    <a:pt x="26417" y="7043"/>
                    <a:pt x="26341" y="6918"/>
                  </a:cubicBezTo>
                  <a:cubicBezTo>
                    <a:pt x="26291" y="6843"/>
                    <a:pt x="26266" y="6793"/>
                    <a:pt x="26241" y="6742"/>
                  </a:cubicBezTo>
                  <a:cubicBezTo>
                    <a:pt x="26116" y="6542"/>
                    <a:pt x="25991" y="6341"/>
                    <a:pt x="25865" y="6166"/>
                  </a:cubicBezTo>
                  <a:cubicBezTo>
                    <a:pt x="25815" y="6091"/>
                    <a:pt x="25765" y="6041"/>
                    <a:pt x="25740" y="5991"/>
                  </a:cubicBezTo>
                  <a:cubicBezTo>
                    <a:pt x="25615" y="5815"/>
                    <a:pt x="25489" y="5640"/>
                    <a:pt x="25339" y="5464"/>
                  </a:cubicBezTo>
                  <a:cubicBezTo>
                    <a:pt x="25314" y="5414"/>
                    <a:pt x="25264" y="5364"/>
                    <a:pt x="25239" y="5314"/>
                  </a:cubicBezTo>
                  <a:cubicBezTo>
                    <a:pt x="25013" y="5038"/>
                    <a:pt x="24763" y="4737"/>
                    <a:pt x="24512" y="4487"/>
                  </a:cubicBezTo>
                  <a:cubicBezTo>
                    <a:pt x="24462" y="4437"/>
                    <a:pt x="24412" y="4387"/>
                    <a:pt x="24362" y="4336"/>
                  </a:cubicBezTo>
                  <a:cubicBezTo>
                    <a:pt x="24311" y="4261"/>
                    <a:pt x="24236" y="4211"/>
                    <a:pt x="24186" y="4136"/>
                  </a:cubicBezTo>
                  <a:cubicBezTo>
                    <a:pt x="24061" y="4011"/>
                    <a:pt x="23935" y="3910"/>
                    <a:pt x="23810" y="3785"/>
                  </a:cubicBezTo>
                  <a:cubicBezTo>
                    <a:pt x="23760" y="3735"/>
                    <a:pt x="23685" y="3660"/>
                    <a:pt x="23610" y="3610"/>
                  </a:cubicBezTo>
                  <a:cubicBezTo>
                    <a:pt x="21103" y="1354"/>
                    <a:pt x="17795" y="1"/>
                    <a:pt x="14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1476207" y="3408150"/>
              <a:ext cx="786319" cy="365217"/>
            </a:xfrm>
            <a:custGeom>
              <a:rect b="b" l="l" r="r" t="t"/>
              <a:pathLst>
                <a:path extrusionOk="0" h="4738" w="10201">
                  <a:moveTo>
                    <a:pt x="5113" y="1"/>
                  </a:moveTo>
                  <a:cubicBezTo>
                    <a:pt x="2406" y="1"/>
                    <a:pt x="201" y="2081"/>
                    <a:pt x="0" y="4738"/>
                  </a:cubicBezTo>
                  <a:lnTo>
                    <a:pt x="10201" y="4738"/>
                  </a:lnTo>
                  <a:cubicBezTo>
                    <a:pt x="10026" y="2081"/>
                    <a:pt x="7795" y="1"/>
                    <a:pt x="5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801975" y="2119577"/>
              <a:ext cx="442454" cy="969929"/>
            </a:xfrm>
            <a:custGeom>
              <a:rect b="b" l="l" r="r" t="t"/>
              <a:pathLst>
                <a:path extrusionOk="0" h="12583" w="5740">
                  <a:moveTo>
                    <a:pt x="702" y="1"/>
                  </a:moveTo>
                  <a:cubicBezTo>
                    <a:pt x="677" y="76"/>
                    <a:pt x="652" y="151"/>
                    <a:pt x="627" y="252"/>
                  </a:cubicBezTo>
                  <a:cubicBezTo>
                    <a:pt x="577" y="402"/>
                    <a:pt x="527" y="577"/>
                    <a:pt x="477" y="753"/>
                  </a:cubicBezTo>
                  <a:cubicBezTo>
                    <a:pt x="226" y="1705"/>
                    <a:pt x="76" y="2708"/>
                    <a:pt x="26" y="3735"/>
                  </a:cubicBezTo>
                  <a:cubicBezTo>
                    <a:pt x="0" y="3961"/>
                    <a:pt x="0" y="4186"/>
                    <a:pt x="0" y="4437"/>
                  </a:cubicBezTo>
                  <a:lnTo>
                    <a:pt x="0" y="12582"/>
                  </a:lnTo>
                  <a:cubicBezTo>
                    <a:pt x="3234" y="12257"/>
                    <a:pt x="5740" y="9550"/>
                    <a:pt x="5740" y="6242"/>
                  </a:cubicBezTo>
                  <a:cubicBezTo>
                    <a:pt x="5740" y="3184"/>
                    <a:pt x="3584" y="628"/>
                    <a:pt x="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2486592" y="2136997"/>
              <a:ext cx="498493" cy="981491"/>
            </a:xfrm>
            <a:custGeom>
              <a:rect b="b" l="l" r="r" t="t"/>
              <a:pathLst>
                <a:path extrusionOk="0" h="12733" w="6467">
                  <a:moveTo>
                    <a:pt x="5840" y="1"/>
                  </a:moveTo>
                  <a:cubicBezTo>
                    <a:pt x="2582" y="276"/>
                    <a:pt x="0" y="3008"/>
                    <a:pt x="0" y="6341"/>
                  </a:cubicBezTo>
                  <a:cubicBezTo>
                    <a:pt x="0" y="9875"/>
                    <a:pt x="2857" y="12732"/>
                    <a:pt x="6391" y="12732"/>
                  </a:cubicBezTo>
                  <a:lnTo>
                    <a:pt x="6466" y="12732"/>
                  </a:lnTo>
                  <a:lnTo>
                    <a:pt x="6466" y="4211"/>
                  </a:lnTo>
                  <a:cubicBezTo>
                    <a:pt x="6466" y="4086"/>
                    <a:pt x="6466" y="3960"/>
                    <a:pt x="6466" y="3835"/>
                  </a:cubicBezTo>
                  <a:cubicBezTo>
                    <a:pt x="6466" y="3635"/>
                    <a:pt x="6441" y="3409"/>
                    <a:pt x="6441" y="3209"/>
                  </a:cubicBezTo>
                  <a:cubicBezTo>
                    <a:pt x="6441" y="3133"/>
                    <a:pt x="6441" y="3083"/>
                    <a:pt x="6416" y="3008"/>
                  </a:cubicBezTo>
                  <a:cubicBezTo>
                    <a:pt x="6416" y="2958"/>
                    <a:pt x="6416" y="2883"/>
                    <a:pt x="6416" y="2808"/>
                  </a:cubicBezTo>
                  <a:cubicBezTo>
                    <a:pt x="6391" y="2757"/>
                    <a:pt x="6391" y="2682"/>
                    <a:pt x="6391" y="2632"/>
                  </a:cubicBezTo>
                  <a:cubicBezTo>
                    <a:pt x="6366" y="2532"/>
                    <a:pt x="6366" y="2457"/>
                    <a:pt x="6366" y="2356"/>
                  </a:cubicBezTo>
                  <a:cubicBezTo>
                    <a:pt x="6341" y="2281"/>
                    <a:pt x="6341" y="2206"/>
                    <a:pt x="6316" y="2106"/>
                  </a:cubicBezTo>
                  <a:cubicBezTo>
                    <a:pt x="6316" y="2081"/>
                    <a:pt x="6316" y="2031"/>
                    <a:pt x="6291" y="2006"/>
                  </a:cubicBezTo>
                  <a:cubicBezTo>
                    <a:pt x="6291" y="1980"/>
                    <a:pt x="6291" y="1955"/>
                    <a:pt x="6291" y="1930"/>
                  </a:cubicBezTo>
                  <a:cubicBezTo>
                    <a:pt x="6291" y="1930"/>
                    <a:pt x="6291" y="1930"/>
                    <a:pt x="6291" y="1905"/>
                  </a:cubicBezTo>
                  <a:cubicBezTo>
                    <a:pt x="6266" y="1805"/>
                    <a:pt x="6266" y="1705"/>
                    <a:pt x="6241" y="1605"/>
                  </a:cubicBezTo>
                  <a:cubicBezTo>
                    <a:pt x="6241" y="1579"/>
                    <a:pt x="6216" y="1579"/>
                    <a:pt x="6216" y="1554"/>
                  </a:cubicBezTo>
                  <a:cubicBezTo>
                    <a:pt x="6216" y="1504"/>
                    <a:pt x="6216" y="1454"/>
                    <a:pt x="6191" y="1429"/>
                  </a:cubicBezTo>
                  <a:cubicBezTo>
                    <a:pt x="6191" y="1354"/>
                    <a:pt x="6166" y="1304"/>
                    <a:pt x="6166" y="1229"/>
                  </a:cubicBezTo>
                  <a:cubicBezTo>
                    <a:pt x="6116" y="1053"/>
                    <a:pt x="6090" y="878"/>
                    <a:pt x="6040" y="727"/>
                  </a:cubicBezTo>
                  <a:cubicBezTo>
                    <a:pt x="6015" y="627"/>
                    <a:pt x="5990" y="552"/>
                    <a:pt x="5965" y="477"/>
                  </a:cubicBezTo>
                  <a:cubicBezTo>
                    <a:pt x="5965" y="402"/>
                    <a:pt x="5940" y="326"/>
                    <a:pt x="5915" y="251"/>
                  </a:cubicBezTo>
                  <a:cubicBezTo>
                    <a:pt x="5890" y="176"/>
                    <a:pt x="5865" y="76"/>
                    <a:pt x="58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1138128" y="1570987"/>
              <a:ext cx="289830" cy="198565"/>
            </a:xfrm>
            <a:custGeom>
              <a:rect b="b" l="l" r="r" t="t"/>
              <a:pathLst>
                <a:path extrusionOk="0" h="2576" w="3760">
                  <a:moveTo>
                    <a:pt x="1604" y="0"/>
                  </a:moveTo>
                  <a:cubicBezTo>
                    <a:pt x="1028" y="401"/>
                    <a:pt x="502" y="852"/>
                    <a:pt x="0" y="1328"/>
                  </a:cubicBezTo>
                  <a:cubicBezTo>
                    <a:pt x="770" y="2098"/>
                    <a:pt x="1830" y="2575"/>
                    <a:pt x="2980" y="2575"/>
                  </a:cubicBezTo>
                  <a:cubicBezTo>
                    <a:pt x="3179" y="2575"/>
                    <a:pt x="3381" y="2561"/>
                    <a:pt x="3584" y="2531"/>
                  </a:cubicBezTo>
                  <a:cubicBezTo>
                    <a:pt x="3660" y="2506"/>
                    <a:pt x="3710" y="2506"/>
                    <a:pt x="3760" y="2506"/>
                  </a:cubicBezTo>
                  <a:lnTo>
                    <a:pt x="3334" y="501"/>
                  </a:lnTo>
                  <a:lnTo>
                    <a:pt x="3309" y="501"/>
                  </a:lnTo>
                  <a:cubicBezTo>
                    <a:pt x="3197" y="519"/>
                    <a:pt x="3087" y="527"/>
                    <a:pt x="2978" y="527"/>
                  </a:cubicBezTo>
                  <a:cubicBezTo>
                    <a:pt x="2455" y="527"/>
                    <a:pt x="1978" y="332"/>
                    <a:pt x="1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2258585" y="1510555"/>
              <a:ext cx="129576" cy="39235"/>
            </a:xfrm>
            <a:custGeom>
              <a:rect b="b" l="l" r="r" t="t"/>
              <a:pathLst>
                <a:path extrusionOk="0" h="509" w="1681">
                  <a:moveTo>
                    <a:pt x="137" y="1"/>
                  </a:moveTo>
                  <a:cubicBezTo>
                    <a:pt x="77" y="1"/>
                    <a:pt x="26" y="46"/>
                    <a:pt x="26" y="107"/>
                  </a:cubicBezTo>
                  <a:cubicBezTo>
                    <a:pt x="1" y="183"/>
                    <a:pt x="51" y="258"/>
                    <a:pt x="126" y="283"/>
                  </a:cubicBezTo>
                  <a:lnTo>
                    <a:pt x="1505" y="508"/>
                  </a:lnTo>
                  <a:cubicBezTo>
                    <a:pt x="1580" y="508"/>
                    <a:pt x="1655" y="458"/>
                    <a:pt x="1655" y="383"/>
                  </a:cubicBezTo>
                  <a:cubicBezTo>
                    <a:pt x="1680" y="308"/>
                    <a:pt x="1630" y="233"/>
                    <a:pt x="1555" y="233"/>
                  </a:cubicBezTo>
                  <a:lnTo>
                    <a:pt x="176" y="7"/>
                  </a:lnTo>
                  <a:cubicBezTo>
                    <a:pt x="163" y="3"/>
                    <a:pt x="150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2237388" y="1633963"/>
              <a:ext cx="88953" cy="106297"/>
            </a:xfrm>
            <a:custGeom>
              <a:rect b="b" l="l" r="r" t="t"/>
              <a:pathLst>
                <a:path extrusionOk="0" h="1379" w="1154">
                  <a:moveTo>
                    <a:pt x="174" y="0"/>
                  </a:moveTo>
                  <a:cubicBezTo>
                    <a:pt x="143" y="0"/>
                    <a:pt x="109" y="13"/>
                    <a:pt x="75" y="35"/>
                  </a:cubicBezTo>
                  <a:cubicBezTo>
                    <a:pt x="25" y="60"/>
                    <a:pt x="0" y="161"/>
                    <a:pt x="50" y="211"/>
                  </a:cubicBezTo>
                  <a:lnTo>
                    <a:pt x="877" y="1313"/>
                  </a:lnTo>
                  <a:cubicBezTo>
                    <a:pt x="909" y="1361"/>
                    <a:pt x="951" y="1379"/>
                    <a:pt x="996" y="1379"/>
                  </a:cubicBezTo>
                  <a:cubicBezTo>
                    <a:pt x="1023" y="1379"/>
                    <a:pt x="1050" y="1373"/>
                    <a:pt x="1078" y="1364"/>
                  </a:cubicBezTo>
                  <a:cubicBezTo>
                    <a:pt x="1128" y="1313"/>
                    <a:pt x="1153" y="1213"/>
                    <a:pt x="1103" y="1163"/>
                  </a:cubicBezTo>
                  <a:lnTo>
                    <a:pt x="276" y="60"/>
                  </a:lnTo>
                  <a:cubicBezTo>
                    <a:pt x="248" y="19"/>
                    <a:pt x="213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1939853" y="1470319"/>
              <a:ext cx="87026" cy="107299"/>
            </a:xfrm>
            <a:custGeom>
              <a:rect b="b" l="l" r="r" t="t"/>
              <a:pathLst>
                <a:path extrusionOk="0" h="1392" w="1129">
                  <a:moveTo>
                    <a:pt x="149" y="1"/>
                  </a:moveTo>
                  <a:cubicBezTo>
                    <a:pt x="121" y="1"/>
                    <a:pt x="95" y="9"/>
                    <a:pt x="76" y="28"/>
                  </a:cubicBezTo>
                  <a:cubicBezTo>
                    <a:pt x="26" y="78"/>
                    <a:pt x="0" y="178"/>
                    <a:pt x="51" y="228"/>
                  </a:cubicBezTo>
                  <a:lnTo>
                    <a:pt x="878" y="1331"/>
                  </a:lnTo>
                  <a:cubicBezTo>
                    <a:pt x="905" y="1373"/>
                    <a:pt x="940" y="1391"/>
                    <a:pt x="975" y="1391"/>
                  </a:cubicBezTo>
                  <a:cubicBezTo>
                    <a:pt x="1003" y="1391"/>
                    <a:pt x="1031" y="1379"/>
                    <a:pt x="1053" y="1356"/>
                  </a:cubicBezTo>
                  <a:cubicBezTo>
                    <a:pt x="1128" y="1306"/>
                    <a:pt x="1128" y="1231"/>
                    <a:pt x="1103" y="1181"/>
                  </a:cubicBezTo>
                  <a:lnTo>
                    <a:pt x="276" y="53"/>
                  </a:lnTo>
                  <a:cubicBezTo>
                    <a:pt x="245" y="22"/>
                    <a:pt x="195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2583175" y="1648223"/>
              <a:ext cx="54189" cy="55114"/>
            </a:xfrm>
            <a:custGeom>
              <a:rect b="b" l="l" r="r" t="t"/>
              <a:pathLst>
                <a:path extrusionOk="0" h="715" w="703">
                  <a:moveTo>
                    <a:pt x="502" y="1"/>
                  </a:moveTo>
                  <a:lnTo>
                    <a:pt x="50" y="477"/>
                  </a:lnTo>
                  <a:cubicBezTo>
                    <a:pt x="50" y="477"/>
                    <a:pt x="25" y="502"/>
                    <a:pt x="25" y="502"/>
                  </a:cubicBezTo>
                  <a:cubicBezTo>
                    <a:pt x="0" y="552"/>
                    <a:pt x="0" y="627"/>
                    <a:pt x="50" y="677"/>
                  </a:cubicBezTo>
                  <a:cubicBezTo>
                    <a:pt x="76" y="702"/>
                    <a:pt x="113" y="715"/>
                    <a:pt x="151" y="715"/>
                  </a:cubicBezTo>
                  <a:cubicBezTo>
                    <a:pt x="188" y="715"/>
                    <a:pt x="226" y="702"/>
                    <a:pt x="251" y="677"/>
                  </a:cubicBezTo>
                  <a:lnTo>
                    <a:pt x="702" y="176"/>
                  </a:lnTo>
                  <a:cubicBezTo>
                    <a:pt x="652" y="126"/>
                    <a:pt x="577" y="51"/>
                    <a:pt x="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2086693" y="1473402"/>
              <a:ext cx="96661" cy="98589"/>
            </a:xfrm>
            <a:custGeom>
              <a:rect b="b" l="l" r="r" t="t"/>
              <a:pathLst>
                <a:path extrusionOk="0" h="1279" w="1254">
                  <a:moveTo>
                    <a:pt x="1103" y="0"/>
                  </a:moveTo>
                  <a:cubicBezTo>
                    <a:pt x="1065" y="0"/>
                    <a:pt x="1028" y="13"/>
                    <a:pt x="1003" y="38"/>
                  </a:cubicBezTo>
                  <a:lnTo>
                    <a:pt x="50" y="1041"/>
                  </a:lnTo>
                  <a:cubicBezTo>
                    <a:pt x="0" y="1091"/>
                    <a:pt x="0" y="1191"/>
                    <a:pt x="50" y="1241"/>
                  </a:cubicBezTo>
                  <a:cubicBezTo>
                    <a:pt x="88" y="1266"/>
                    <a:pt x="126" y="1279"/>
                    <a:pt x="160" y="1279"/>
                  </a:cubicBezTo>
                  <a:cubicBezTo>
                    <a:pt x="194" y="1279"/>
                    <a:pt x="226" y="1266"/>
                    <a:pt x="251" y="1241"/>
                  </a:cubicBezTo>
                  <a:lnTo>
                    <a:pt x="1203" y="239"/>
                  </a:lnTo>
                  <a:cubicBezTo>
                    <a:pt x="1253" y="188"/>
                    <a:pt x="1253" y="88"/>
                    <a:pt x="1203" y="38"/>
                  </a:cubicBezTo>
                  <a:cubicBezTo>
                    <a:pt x="1178" y="13"/>
                    <a:pt x="1141" y="0"/>
                    <a:pt x="1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2376443" y="1638048"/>
              <a:ext cx="127572" cy="45556"/>
            </a:xfrm>
            <a:custGeom>
              <a:rect b="b" l="l" r="r" t="t"/>
              <a:pathLst>
                <a:path extrusionOk="0" h="591" w="1655">
                  <a:moveTo>
                    <a:pt x="1494" y="1"/>
                  </a:moveTo>
                  <a:cubicBezTo>
                    <a:pt x="1481" y="1"/>
                    <a:pt x="1468" y="3"/>
                    <a:pt x="1454" y="7"/>
                  </a:cubicBezTo>
                  <a:lnTo>
                    <a:pt x="126" y="333"/>
                  </a:lnTo>
                  <a:cubicBezTo>
                    <a:pt x="51" y="333"/>
                    <a:pt x="1" y="408"/>
                    <a:pt x="26" y="484"/>
                  </a:cubicBezTo>
                  <a:cubicBezTo>
                    <a:pt x="46" y="545"/>
                    <a:pt x="101" y="590"/>
                    <a:pt x="161" y="590"/>
                  </a:cubicBezTo>
                  <a:cubicBezTo>
                    <a:pt x="175" y="590"/>
                    <a:pt x="188" y="588"/>
                    <a:pt x="201" y="584"/>
                  </a:cubicBezTo>
                  <a:lnTo>
                    <a:pt x="1529" y="258"/>
                  </a:lnTo>
                  <a:cubicBezTo>
                    <a:pt x="1605" y="258"/>
                    <a:pt x="1655" y="183"/>
                    <a:pt x="1630" y="108"/>
                  </a:cubicBezTo>
                  <a:cubicBezTo>
                    <a:pt x="1609" y="46"/>
                    <a:pt x="1555" y="1"/>
                    <a:pt x="1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2032582" y="1663177"/>
              <a:ext cx="125644" cy="43089"/>
            </a:xfrm>
            <a:custGeom>
              <a:rect b="b" l="l" r="r" t="t"/>
              <a:pathLst>
                <a:path extrusionOk="0" h="559" w="1630">
                  <a:moveTo>
                    <a:pt x="1485" y="1"/>
                  </a:moveTo>
                  <a:cubicBezTo>
                    <a:pt x="1473" y="1"/>
                    <a:pt x="1463" y="3"/>
                    <a:pt x="1454" y="7"/>
                  </a:cubicBezTo>
                  <a:lnTo>
                    <a:pt x="101" y="333"/>
                  </a:lnTo>
                  <a:cubicBezTo>
                    <a:pt x="76" y="333"/>
                    <a:pt x="51" y="358"/>
                    <a:pt x="26" y="383"/>
                  </a:cubicBezTo>
                  <a:cubicBezTo>
                    <a:pt x="26" y="383"/>
                    <a:pt x="0" y="408"/>
                    <a:pt x="0" y="408"/>
                  </a:cubicBezTo>
                  <a:cubicBezTo>
                    <a:pt x="76" y="433"/>
                    <a:pt x="126" y="458"/>
                    <a:pt x="201" y="483"/>
                  </a:cubicBezTo>
                  <a:cubicBezTo>
                    <a:pt x="251" y="508"/>
                    <a:pt x="301" y="533"/>
                    <a:pt x="376" y="559"/>
                  </a:cubicBezTo>
                  <a:lnTo>
                    <a:pt x="1504" y="283"/>
                  </a:lnTo>
                  <a:cubicBezTo>
                    <a:pt x="1554" y="258"/>
                    <a:pt x="1579" y="233"/>
                    <a:pt x="1579" y="208"/>
                  </a:cubicBezTo>
                  <a:cubicBezTo>
                    <a:pt x="1604" y="183"/>
                    <a:pt x="1630" y="132"/>
                    <a:pt x="1604" y="107"/>
                  </a:cubicBezTo>
                  <a:cubicBezTo>
                    <a:pt x="1604" y="46"/>
                    <a:pt x="1537" y="1"/>
                    <a:pt x="14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1671301" y="3004396"/>
              <a:ext cx="127572" cy="39235"/>
            </a:xfrm>
            <a:custGeom>
              <a:rect b="b" l="l" r="r" t="t"/>
              <a:pathLst>
                <a:path extrusionOk="0" h="509" w="1655">
                  <a:moveTo>
                    <a:pt x="151" y="1"/>
                  </a:moveTo>
                  <a:cubicBezTo>
                    <a:pt x="76" y="1"/>
                    <a:pt x="26" y="51"/>
                    <a:pt x="1" y="126"/>
                  </a:cubicBezTo>
                  <a:cubicBezTo>
                    <a:pt x="1" y="201"/>
                    <a:pt x="51" y="276"/>
                    <a:pt x="126" y="276"/>
                  </a:cubicBezTo>
                  <a:lnTo>
                    <a:pt x="1479" y="502"/>
                  </a:lnTo>
                  <a:cubicBezTo>
                    <a:pt x="1493" y="506"/>
                    <a:pt x="1506" y="508"/>
                    <a:pt x="1519" y="508"/>
                  </a:cubicBezTo>
                  <a:cubicBezTo>
                    <a:pt x="1579" y="508"/>
                    <a:pt x="1630" y="464"/>
                    <a:pt x="1630" y="402"/>
                  </a:cubicBezTo>
                  <a:cubicBezTo>
                    <a:pt x="1655" y="327"/>
                    <a:pt x="1605" y="251"/>
                    <a:pt x="1530" y="226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1895454" y="3000542"/>
              <a:ext cx="75387" cy="76851"/>
            </a:xfrm>
            <a:custGeom>
              <a:rect b="b" l="l" r="r" t="t"/>
              <a:pathLst>
                <a:path extrusionOk="0" h="997" w="978">
                  <a:moveTo>
                    <a:pt x="0" y="1"/>
                  </a:moveTo>
                  <a:lnTo>
                    <a:pt x="702" y="928"/>
                  </a:lnTo>
                  <a:cubicBezTo>
                    <a:pt x="727" y="953"/>
                    <a:pt x="727" y="953"/>
                    <a:pt x="752" y="978"/>
                  </a:cubicBezTo>
                  <a:cubicBezTo>
                    <a:pt x="777" y="991"/>
                    <a:pt x="802" y="997"/>
                    <a:pt x="827" y="997"/>
                  </a:cubicBezTo>
                  <a:cubicBezTo>
                    <a:pt x="852" y="997"/>
                    <a:pt x="877" y="991"/>
                    <a:pt x="902" y="978"/>
                  </a:cubicBezTo>
                  <a:cubicBezTo>
                    <a:pt x="952" y="928"/>
                    <a:pt x="977" y="828"/>
                    <a:pt x="927" y="778"/>
                  </a:cubicBezTo>
                  <a:lnTo>
                    <a:pt x="677" y="4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1648099" y="3127881"/>
              <a:ext cx="88953" cy="106682"/>
            </a:xfrm>
            <a:custGeom>
              <a:rect b="b" l="l" r="r" t="t"/>
              <a:pathLst>
                <a:path extrusionOk="0" h="1384" w="1154">
                  <a:moveTo>
                    <a:pt x="161" y="0"/>
                  </a:moveTo>
                  <a:cubicBezTo>
                    <a:pt x="134" y="0"/>
                    <a:pt x="105" y="9"/>
                    <a:pt x="76" y="28"/>
                  </a:cubicBezTo>
                  <a:cubicBezTo>
                    <a:pt x="26" y="78"/>
                    <a:pt x="1" y="153"/>
                    <a:pt x="51" y="228"/>
                  </a:cubicBezTo>
                  <a:lnTo>
                    <a:pt x="878" y="1331"/>
                  </a:lnTo>
                  <a:cubicBezTo>
                    <a:pt x="909" y="1362"/>
                    <a:pt x="950" y="1383"/>
                    <a:pt x="994" y="1383"/>
                  </a:cubicBezTo>
                  <a:cubicBezTo>
                    <a:pt x="1021" y="1383"/>
                    <a:pt x="1050" y="1375"/>
                    <a:pt x="1079" y="1356"/>
                  </a:cubicBezTo>
                  <a:cubicBezTo>
                    <a:pt x="1129" y="1306"/>
                    <a:pt x="1154" y="1231"/>
                    <a:pt x="1104" y="1156"/>
                  </a:cubicBezTo>
                  <a:lnTo>
                    <a:pt x="277" y="53"/>
                  </a:lnTo>
                  <a:cubicBezTo>
                    <a:pt x="246" y="22"/>
                    <a:pt x="205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1350641" y="2965008"/>
              <a:ext cx="88953" cy="107299"/>
            </a:xfrm>
            <a:custGeom>
              <a:rect b="b" l="l" r="r" t="t"/>
              <a:pathLst>
                <a:path extrusionOk="0" h="1392" w="1154">
                  <a:moveTo>
                    <a:pt x="175" y="1"/>
                  </a:moveTo>
                  <a:cubicBezTo>
                    <a:pt x="143" y="1"/>
                    <a:pt x="109" y="13"/>
                    <a:pt x="75" y="36"/>
                  </a:cubicBezTo>
                  <a:cubicBezTo>
                    <a:pt x="25" y="86"/>
                    <a:pt x="0" y="161"/>
                    <a:pt x="50" y="211"/>
                  </a:cubicBezTo>
                  <a:lnTo>
                    <a:pt x="878" y="1339"/>
                  </a:lnTo>
                  <a:cubicBezTo>
                    <a:pt x="908" y="1370"/>
                    <a:pt x="949" y="1391"/>
                    <a:pt x="993" y="1391"/>
                  </a:cubicBezTo>
                  <a:cubicBezTo>
                    <a:pt x="1021" y="1391"/>
                    <a:pt x="1049" y="1383"/>
                    <a:pt x="1078" y="1364"/>
                  </a:cubicBezTo>
                  <a:cubicBezTo>
                    <a:pt x="1128" y="1314"/>
                    <a:pt x="1153" y="1239"/>
                    <a:pt x="1103" y="1163"/>
                  </a:cubicBezTo>
                  <a:lnTo>
                    <a:pt x="276" y="61"/>
                  </a:lnTo>
                  <a:cubicBezTo>
                    <a:pt x="248" y="19"/>
                    <a:pt x="213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1993964" y="3110692"/>
              <a:ext cx="88953" cy="86024"/>
            </a:xfrm>
            <a:custGeom>
              <a:rect b="b" l="l" r="r" t="t"/>
              <a:pathLst>
                <a:path extrusionOk="0" h="1116" w="1154">
                  <a:moveTo>
                    <a:pt x="902" y="0"/>
                  </a:moveTo>
                  <a:lnTo>
                    <a:pt x="50" y="902"/>
                  </a:lnTo>
                  <a:lnTo>
                    <a:pt x="25" y="902"/>
                  </a:lnTo>
                  <a:cubicBezTo>
                    <a:pt x="0" y="978"/>
                    <a:pt x="0" y="1053"/>
                    <a:pt x="50" y="1078"/>
                  </a:cubicBezTo>
                  <a:cubicBezTo>
                    <a:pt x="75" y="1103"/>
                    <a:pt x="113" y="1115"/>
                    <a:pt x="151" y="1115"/>
                  </a:cubicBezTo>
                  <a:cubicBezTo>
                    <a:pt x="188" y="1115"/>
                    <a:pt x="226" y="1103"/>
                    <a:pt x="251" y="1078"/>
                  </a:cubicBezTo>
                  <a:lnTo>
                    <a:pt x="1153" y="151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1497482" y="2967243"/>
              <a:ext cx="96661" cy="98126"/>
            </a:xfrm>
            <a:custGeom>
              <a:rect b="b" l="l" r="r" t="t"/>
              <a:pathLst>
                <a:path extrusionOk="0" h="1273" w="1254">
                  <a:moveTo>
                    <a:pt x="1103" y="0"/>
                  </a:moveTo>
                  <a:cubicBezTo>
                    <a:pt x="1065" y="0"/>
                    <a:pt x="1028" y="19"/>
                    <a:pt x="1003" y="57"/>
                  </a:cubicBezTo>
                  <a:lnTo>
                    <a:pt x="50" y="1059"/>
                  </a:lnTo>
                  <a:cubicBezTo>
                    <a:pt x="0" y="1109"/>
                    <a:pt x="0" y="1184"/>
                    <a:pt x="50" y="1235"/>
                  </a:cubicBezTo>
                  <a:cubicBezTo>
                    <a:pt x="88" y="1260"/>
                    <a:pt x="125" y="1272"/>
                    <a:pt x="160" y="1272"/>
                  </a:cubicBezTo>
                  <a:cubicBezTo>
                    <a:pt x="194" y="1272"/>
                    <a:pt x="226" y="1260"/>
                    <a:pt x="251" y="1235"/>
                  </a:cubicBezTo>
                  <a:lnTo>
                    <a:pt x="1203" y="232"/>
                  </a:lnTo>
                  <a:cubicBezTo>
                    <a:pt x="1253" y="182"/>
                    <a:pt x="1253" y="107"/>
                    <a:pt x="1203" y="57"/>
                  </a:cubicBezTo>
                  <a:cubicBezTo>
                    <a:pt x="1178" y="19"/>
                    <a:pt x="1140" y="0"/>
                    <a:pt x="1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1787231" y="3131889"/>
              <a:ext cx="127572" cy="46943"/>
            </a:xfrm>
            <a:custGeom>
              <a:rect b="b" l="l" r="r" t="t"/>
              <a:pathLst>
                <a:path extrusionOk="0" h="609" w="1655">
                  <a:moveTo>
                    <a:pt x="1479" y="1"/>
                  </a:moveTo>
                  <a:lnTo>
                    <a:pt x="126" y="327"/>
                  </a:lnTo>
                  <a:cubicBezTo>
                    <a:pt x="51" y="352"/>
                    <a:pt x="0" y="427"/>
                    <a:pt x="26" y="502"/>
                  </a:cubicBezTo>
                  <a:cubicBezTo>
                    <a:pt x="46" y="564"/>
                    <a:pt x="101" y="609"/>
                    <a:pt x="161" y="609"/>
                  </a:cubicBezTo>
                  <a:cubicBezTo>
                    <a:pt x="174" y="609"/>
                    <a:pt x="188" y="607"/>
                    <a:pt x="201" y="602"/>
                  </a:cubicBezTo>
                  <a:lnTo>
                    <a:pt x="1529" y="277"/>
                  </a:lnTo>
                  <a:cubicBezTo>
                    <a:pt x="1605" y="251"/>
                    <a:pt x="1655" y="176"/>
                    <a:pt x="1630" y="101"/>
                  </a:cubicBezTo>
                  <a:cubicBezTo>
                    <a:pt x="1630" y="26"/>
                    <a:pt x="1554" y="1"/>
                    <a:pt x="14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1538027" y="2836359"/>
              <a:ext cx="125644" cy="44477"/>
            </a:xfrm>
            <a:custGeom>
              <a:rect b="b" l="l" r="r" t="t"/>
              <a:pathLst>
                <a:path extrusionOk="0" h="577" w="1630">
                  <a:moveTo>
                    <a:pt x="1354" y="0"/>
                  </a:moveTo>
                  <a:lnTo>
                    <a:pt x="126" y="301"/>
                  </a:lnTo>
                  <a:cubicBezTo>
                    <a:pt x="76" y="301"/>
                    <a:pt x="51" y="326"/>
                    <a:pt x="51" y="351"/>
                  </a:cubicBezTo>
                  <a:cubicBezTo>
                    <a:pt x="25" y="401"/>
                    <a:pt x="0" y="426"/>
                    <a:pt x="25" y="476"/>
                  </a:cubicBezTo>
                  <a:cubicBezTo>
                    <a:pt x="51" y="552"/>
                    <a:pt x="126" y="577"/>
                    <a:pt x="176" y="577"/>
                  </a:cubicBezTo>
                  <a:lnTo>
                    <a:pt x="1529" y="251"/>
                  </a:lnTo>
                  <a:cubicBezTo>
                    <a:pt x="1554" y="226"/>
                    <a:pt x="1604" y="201"/>
                    <a:pt x="1604" y="176"/>
                  </a:cubicBezTo>
                  <a:lnTo>
                    <a:pt x="1629" y="176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1445298" y="3157018"/>
              <a:ext cx="123717" cy="42627"/>
            </a:xfrm>
            <a:custGeom>
              <a:rect b="b" l="l" r="r" t="t"/>
              <a:pathLst>
                <a:path extrusionOk="0" h="553" w="1605">
                  <a:moveTo>
                    <a:pt x="1429" y="1"/>
                  </a:moveTo>
                  <a:lnTo>
                    <a:pt x="76" y="326"/>
                  </a:lnTo>
                  <a:cubicBezTo>
                    <a:pt x="51" y="352"/>
                    <a:pt x="25" y="377"/>
                    <a:pt x="0" y="402"/>
                  </a:cubicBezTo>
                  <a:cubicBezTo>
                    <a:pt x="51" y="427"/>
                    <a:pt x="101" y="452"/>
                    <a:pt x="176" y="477"/>
                  </a:cubicBezTo>
                  <a:cubicBezTo>
                    <a:pt x="226" y="502"/>
                    <a:pt x="276" y="527"/>
                    <a:pt x="351" y="552"/>
                  </a:cubicBezTo>
                  <a:lnTo>
                    <a:pt x="1479" y="276"/>
                  </a:lnTo>
                  <a:cubicBezTo>
                    <a:pt x="1529" y="276"/>
                    <a:pt x="1554" y="251"/>
                    <a:pt x="1579" y="226"/>
                  </a:cubicBezTo>
                  <a:cubicBezTo>
                    <a:pt x="1579" y="176"/>
                    <a:pt x="1604" y="151"/>
                    <a:pt x="1579" y="101"/>
                  </a:cubicBezTo>
                  <a:cubicBezTo>
                    <a:pt x="1579" y="26"/>
                    <a:pt x="1504" y="1"/>
                    <a:pt x="1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801975" y="2364928"/>
              <a:ext cx="539038" cy="913890"/>
            </a:xfrm>
            <a:custGeom>
              <a:rect b="b" l="l" r="r" t="t"/>
              <a:pathLst>
                <a:path extrusionOk="0" h="11856" w="6993">
                  <a:moveTo>
                    <a:pt x="51" y="1"/>
                  </a:moveTo>
                  <a:cubicBezTo>
                    <a:pt x="51" y="51"/>
                    <a:pt x="51" y="101"/>
                    <a:pt x="51" y="151"/>
                  </a:cubicBezTo>
                  <a:cubicBezTo>
                    <a:pt x="953" y="226"/>
                    <a:pt x="1855" y="527"/>
                    <a:pt x="2582" y="1079"/>
                  </a:cubicBezTo>
                  <a:lnTo>
                    <a:pt x="2682" y="953"/>
                  </a:lnTo>
                  <a:cubicBezTo>
                    <a:pt x="1930" y="377"/>
                    <a:pt x="1003" y="51"/>
                    <a:pt x="51" y="1"/>
                  </a:cubicBezTo>
                  <a:close/>
                  <a:moveTo>
                    <a:pt x="3685" y="9124"/>
                  </a:moveTo>
                  <a:cubicBezTo>
                    <a:pt x="4036" y="9124"/>
                    <a:pt x="4462" y="9199"/>
                    <a:pt x="4888" y="9399"/>
                  </a:cubicBezTo>
                  <a:cubicBezTo>
                    <a:pt x="5489" y="9625"/>
                    <a:pt x="5940" y="9951"/>
                    <a:pt x="6241" y="10327"/>
                  </a:cubicBezTo>
                  <a:cubicBezTo>
                    <a:pt x="6241" y="10327"/>
                    <a:pt x="6266" y="10352"/>
                    <a:pt x="6266" y="10377"/>
                  </a:cubicBezTo>
                  <a:cubicBezTo>
                    <a:pt x="6216" y="10477"/>
                    <a:pt x="6141" y="10577"/>
                    <a:pt x="6041" y="10678"/>
                  </a:cubicBezTo>
                  <a:cubicBezTo>
                    <a:pt x="5516" y="11290"/>
                    <a:pt x="4705" y="11654"/>
                    <a:pt x="3875" y="11654"/>
                  </a:cubicBezTo>
                  <a:cubicBezTo>
                    <a:pt x="3753" y="11654"/>
                    <a:pt x="3631" y="11646"/>
                    <a:pt x="3509" y="11630"/>
                  </a:cubicBezTo>
                  <a:cubicBezTo>
                    <a:pt x="2933" y="11580"/>
                    <a:pt x="2281" y="11254"/>
                    <a:pt x="2131" y="10653"/>
                  </a:cubicBezTo>
                  <a:cubicBezTo>
                    <a:pt x="1980" y="10051"/>
                    <a:pt x="2457" y="9425"/>
                    <a:pt x="3033" y="9224"/>
                  </a:cubicBezTo>
                  <a:cubicBezTo>
                    <a:pt x="3234" y="9149"/>
                    <a:pt x="3434" y="9124"/>
                    <a:pt x="3685" y="9124"/>
                  </a:cubicBezTo>
                  <a:close/>
                  <a:moveTo>
                    <a:pt x="3183" y="5790"/>
                  </a:moveTo>
                  <a:cubicBezTo>
                    <a:pt x="2056" y="5790"/>
                    <a:pt x="953" y="6141"/>
                    <a:pt x="26" y="6818"/>
                  </a:cubicBezTo>
                  <a:cubicBezTo>
                    <a:pt x="26" y="6843"/>
                    <a:pt x="26" y="6843"/>
                    <a:pt x="0" y="6843"/>
                  </a:cubicBezTo>
                  <a:lnTo>
                    <a:pt x="0" y="7069"/>
                  </a:lnTo>
                  <a:cubicBezTo>
                    <a:pt x="51" y="7018"/>
                    <a:pt x="101" y="6993"/>
                    <a:pt x="126" y="6943"/>
                  </a:cubicBezTo>
                  <a:cubicBezTo>
                    <a:pt x="1003" y="6317"/>
                    <a:pt x="2081" y="5941"/>
                    <a:pt x="3158" y="5941"/>
                  </a:cubicBezTo>
                  <a:lnTo>
                    <a:pt x="3183" y="5941"/>
                  </a:lnTo>
                  <a:cubicBezTo>
                    <a:pt x="4462" y="5966"/>
                    <a:pt x="6066" y="6617"/>
                    <a:pt x="6567" y="8046"/>
                  </a:cubicBezTo>
                  <a:cubicBezTo>
                    <a:pt x="6667" y="8297"/>
                    <a:pt x="6717" y="8597"/>
                    <a:pt x="6717" y="8873"/>
                  </a:cubicBezTo>
                  <a:cubicBezTo>
                    <a:pt x="6717" y="9349"/>
                    <a:pt x="6592" y="9800"/>
                    <a:pt x="6366" y="10227"/>
                  </a:cubicBezTo>
                  <a:cubicBezTo>
                    <a:pt x="6041" y="9826"/>
                    <a:pt x="5564" y="9500"/>
                    <a:pt x="4963" y="9249"/>
                  </a:cubicBezTo>
                  <a:cubicBezTo>
                    <a:pt x="4506" y="9051"/>
                    <a:pt x="4077" y="8955"/>
                    <a:pt x="3681" y="8955"/>
                  </a:cubicBezTo>
                  <a:cubicBezTo>
                    <a:pt x="3426" y="8955"/>
                    <a:pt x="3184" y="8995"/>
                    <a:pt x="2958" y="9074"/>
                  </a:cubicBezTo>
                  <a:cubicBezTo>
                    <a:pt x="2331" y="9299"/>
                    <a:pt x="1780" y="10001"/>
                    <a:pt x="1955" y="10703"/>
                  </a:cubicBezTo>
                  <a:cubicBezTo>
                    <a:pt x="2156" y="11404"/>
                    <a:pt x="2908" y="11730"/>
                    <a:pt x="3509" y="11805"/>
                  </a:cubicBezTo>
                  <a:cubicBezTo>
                    <a:pt x="3631" y="11821"/>
                    <a:pt x="3753" y="11828"/>
                    <a:pt x="3875" y="11828"/>
                  </a:cubicBezTo>
                  <a:cubicBezTo>
                    <a:pt x="4756" y="11828"/>
                    <a:pt x="5615" y="11438"/>
                    <a:pt x="6166" y="10778"/>
                  </a:cubicBezTo>
                  <a:cubicBezTo>
                    <a:pt x="6241" y="10703"/>
                    <a:pt x="6316" y="10602"/>
                    <a:pt x="6366" y="10527"/>
                  </a:cubicBezTo>
                  <a:cubicBezTo>
                    <a:pt x="6642" y="10928"/>
                    <a:pt x="6742" y="11404"/>
                    <a:pt x="6642" y="11831"/>
                  </a:cubicBezTo>
                  <a:lnTo>
                    <a:pt x="6792" y="11856"/>
                  </a:lnTo>
                  <a:cubicBezTo>
                    <a:pt x="6918" y="11379"/>
                    <a:pt x="6792" y="10828"/>
                    <a:pt x="6467" y="10352"/>
                  </a:cubicBezTo>
                  <a:cubicBezTo>
                    <a:pt x="6893" y="9650"/>
                    <a:pt x="6993" y="8748"/>
                    <a:pt x="6717" y="7996"/>
                  </a:cubicBezTo>
                  <a:cubicBezTo>
                    <a:pt x="6191" y="6492"/>
                    <a:pt x="4537" y="5790"/>
                    <a:pt x="3183" y="57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838666" y="3240266"/>
              <a:ext cx="1062659" cy="454864"/>
            </a:xfrm>
            <a:custGeom>
              <a:rect b="b" l="l" r="r" t="t"/>
              <a:pathLst>
                <a:path extrusionOk="0" h="5901" w="13786">
                  <a:moveTo>
                    <a:pt x="7660" y="0"/>
                  </a:moveTo>
                  <a:cubicBezTo>
                    <a:pt x="6246" y="0"/>
                    <a:pt x="4832" y="217"/>
                    <a:pt x="3484" y="600"/>
                  </a:cubicBezTo>
                  <a:cubicBezTo>
                    <a:pt x="3209" y="675"/>
                    <a:pt x="2933" y="775"/>
                    <a:pt x="2657" y="901"/>
                  </a:cubicBezTo>
                  <a:cubicBezTo>
                    <a:pt x="1429" y="1402"/>
                    <a:pt x="176" y="2404"/>
                    <a:pt x="51" y="3833"/>
                  </a:cubicBezTo>
                  <a:cubicBezTo>
                    <a:pt x="1" y="4635"/>
                    <a:pt x="402" y="5487"/>
                    <a:pt x="1154" y="5763"/>
                  </a:cubicBezTo>
                  <a:cubicBezTo>
                    <a:pt x="1390" y="5857"/>
                    <a:pt x="1624" y="5894"/>
                    <a:pt x="1857" y="5894"/>
                  </a:cubicBezTo>
                  <a:cubicBezTo>
                    <a:pt x="2618" y="5894"/>
                    <a:pt x="3366" y="5507"/>
                    <a:pt x="4132" y="5507"/>
                  </a:cubicBezTo>
                  <a:cubicBezTo>
                    <a:pt x="4250" y="5507"/>
                    <a:pt x="4368" y="5516"/>
                    <a:pt x="4487" y="5537"/>
                  </a:cubicBezTo>
                  <a:cubicBezTo>
                    <a:pt x="4913" y="5612"/>
                    <a:pt x="5339" y="5763"/>
                    <a:pt x="5765" y="5838"/>
                  </a:cubicBezTo>
                  <a:cubicBezTo>
                    <a:pt x="5993" y="5881"/>
                    <a:pt x="6212" y="5900"/>
                    <a:pt x="6423" y="5900"/>
                  </a:cubicBezTo>
                  <a:cubicBezTo>
                    <a:pt x="7325" y="5900"/>
                    <a:pt x="8100" y="5547"/>
                    <a:pt x="8973" y="5161"/>
                  </a:cubicBezTo>
                  <a:cubicBezTo>
                    <a:pt x="9322" y="5005"/>
                    <a:pt x="9682" y="4963"/>
                    <a:pt x="10046" y="4963"/>
                  </a:cubicBezTo>
                  <a:cubicBezTo>
                    <a:pt x="10463" y="4963"/>
                    <a:pt x="10886" y="5018"/>
                    <a:pt x="11309" y="5018"/>
                  </a:cubicBezTo>
                  <a:cubicBezTo>
                    <a:pt x="11525" y="5018"/>
                    <a:pt x="11741" y="5004"/>
                    <a:pt x="11956" y="4961"/>
                  </a:cubicBezTo>
                  <a:cubicBezTo>
                    <a:pt x="12557" y="4835"/>
                    <a:pt x="13109" y="4460"/>
                    <a:pt x="13409" y="3883"/>
                  </a:cubicBezTo>
                  <a:cubicBezTo>
                    <a:pt x="13785" y="3181"/>
                    <a:pt x="13660" y="2304"/>
                    <a:pt x="13184" y="1678"/>
                  </a:cubicBezTo>
                  <a:cubicBezTo>
                    <a:pt x="12808" y="1176"/>
                    <a:pt x="12281" y="850"/>
                    <a:pt x="11705" y="625"/>
                  </a:cubicBezTo>
                  <a:cubicBezTo>
                    <a:pt x="11103" y="399"/>
                    <a:pt x="10427" y="274"/>
                    <a:pt x="9800" y="174"/>
                  </a:cubicBezTo>
                  <a:cubicBezTo>
                    <a:pt x="9093" y="56"/>
                    <a:pt x="8376" y="0"/>
                    <a:pt x="7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840593" y="3215523"/>
              <a:ext cx="1047166" cy="454478"/>
            </a:xfrm>
            <a:custGeom>
              <a:rect b="b" l="l" r="r" t="t"/>
              <a:pathLst>
                <a:path extrusionOk="0" h="5896" w="13585">
                  <a:moveTo>
                    <a:pt x="7628" y="0"/>
                  </a:moveTo>
                  <a:cubicBezTo>
                    <a:pt x="6440" y="0"/>
                    <a:pt x="5256" y="151"/>
                    <a:pt x="4086" y="420"/>
                  </a:cubicBezTo>
                  <a:cubicBezTo>
                    <a:pt x="4036" y="445"/>
                    <a:pt x="3986" y="445"/>
                    <a:pt x="3936" y="470"/>
                  </a:cubicBezTo>
                  <a:cubicBezTo>
                    <a:pt x="3760" y="520"/>
                    <a:pt x="3610" y="545"/>
                    <a:pt x="3434" y="595"/>
                  </a:cubicBezTo>
                  <a:cubicBezTo>
                    <a:pt x="3159" y="670"/>
                    <a:pt x="2883" y="770"/>
                    <a:pt x="2607" y="896"/>
                  </a:cubicBezTo>
                  <a:cubicBezTo>
                    <a:pt x="1379" y="1397"/>
                    <a:pt x="126" y="2400"/>
                    <a:pt x="1" y="3828"/>
                  </a:cubicBezTo>
                  <a:cubicBezTo>
                    <a:pt x="1" y="3979"/>
                    <a:pt x="1" y="4129"/>
                    <a:pt x="26" y="4279"/>
                  </a:cubicBezTo>
                  <a:lnTo>
                    <a:pt x="26" y="4304"/>
                  </a:lnTo>
                  <a:cubicBezTo>
                    <a:pt x="126" y="4931"/>
                    <a:pt x="502" y="5532"/>
                    <a:pt x="1103" y="5758"/>
                  </a:cubicBezTo>
                  <a:cubicBezTo>
                    <a:pt x="1340" y="5853"/>
                    <a:pt x="1574" y="5889"/>
                    <a:pt x="1807" y="5889"/>
                  </a:cubicBezTo>
                  <a:cubicBezTo>
                    <a:pt x="2568" y="5889"/>
                    <a:pt x="3316" y="5502"/>
                    <a:pt x="4082" y="5502"/>
                  </a:cubicBezTo>
                  <a:cubicBezTo>
                    <a:pt x="4200" y="5502"/>
                    <a:pt x="4318" y="5511"/>
                    <a:pt x="4437" y="5532"/>
                  </a:cubicBezTo>
                  <a:cubicBezTo>
                    <a:pt x="4863" y="5608"/>
                    <a:pt x="5289" y="5758"/>
                    <a:pt x="5715" y="5833"/>
                  </a:cubicBezTo>
                  <a:cubicBezTo>
                    <a:pt x="5943" y="5876"/>
                    <a:pt x="6162" y="5895"/>
                    <a:pt x="6373" y="5895"/>
                  </a:cubicBezTo>
                  <a:cubicBezTo>
                    <a:pt x="7275" y="5895"/>
                    <a:pt x="8050" y="5542"/>
                    <a:pt x="8923" y="5156"/>
                  </a:cubicBezTo>
                  <a:cubicBezTo>
                    <a:pt x="9281" y="5000"/>
                    <a:pt x="9643" y="4959"/>
                    <a:pt x="10007" y="4959"/>
                  </a:cubicBezTo>
                  <a:cubicBezTo>
                    <a:pt x="10423" y="4959"/>
                    <a:pt x="10842" y="5013"/>
                    <a:pt x="11262" y="5013"/>
                  </a:cubicBezTo>
                  <a:cubicBezTo>
                    <a:pt x="11476" y="5013"/>
                    <a:pt x="11691" y="4999"/>
                    <a:pt x="11906" y="4956"/>
                  </a:cubicBezTo>
                  <a:cubicBezTo>
                    <a:pt x="12507" y="4831"/>
                    <a:pt x="13058" y="4455"/>
                    <a:pt x="13359" y="3903"/>
                  </a:cubicBezTo>
                  <a:cubicBezTo>
                    <a:pt x="13510" y="3603"/>
                    <a:pt x="13585" y="3302"/>
                    <a:pt x="13585" y="3001"/>
                  </a:cubicBezTo>
                  <a:lnTo>
                    <a:pt x="13585" y="2976"/>
                  </a:lnTo>
                  <a:cubicBezTo>
                    <a:pt x="13585" y="2525"/>
                    <a:pt x="13434" y="2049"/>
                    <a:pt x="13134" y="1673"/>
                  </a:cubicBezTo>
                  <a:cubicBezTo>
                    <a:pt x="12758" y="1171"/>
                    <a:pt x="12231" y="846"/>
                    <a:pt x="11655" y="620"/>
                  </a:cubicBezTo>
                  <a:cubicBezTo>
                    <a:pt x="11053" y="395"/>
                    <a:pt x="10377" y="269"/>
                    <a:pt x="9750" y="169"/>
                  </a:cubicBezTo>
                  <a:cubicBezTo>
                    <a:pt x="9474" y="119"/>
                    <a:pt x="9174" y="69"/>
                    <a:pt x="8898" y="44"/>
                  </a:cubicBezTo>
                  <a:lnTo>
                    <a:pt x="8723" y="44"/>
                  </a:lnTo>
                  <a:cubicBezTo>
                    <a:pt x="8358" y="14"/>
                    <a:pt x="7993" y="0"/>
                    <a:pt x="7628" y="0"/>
                  </a:cubicBez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1143909" y="3218837"/>
              <a:ext cx="382638" cy="119092"/>
            </a:xfrm>
            <a:custGeom>
              <a:rect b="b" l="l" r="r" t="t"/>
              <a:pathLst>
                <a:path extrusionOk="0" h="1545" w="4964">
                  <a:moveTo>
                    <a:pt x="4788" y="1"/>
                  </a:moveTo>
                  <a:cubicBezTo>
                    <a:pt x="4737" y="101"/>
                    <a:pt x="4662" y="201"/>
                    <a:pt x="4587" y="301"/>
                  </a:cubicBezTo>
                  <a:cubicBezTo>
                    <a:pt x="4562" y="352"/>
                    <a:pt x="4512" y="427"/>
                    <a:pt x="4462" y="477"/>
                  </a:cubicBezTo>
                  <a:cubicBezTo>
                    <a:pt x="4186" y="778"/>
                    <a:pt x="3810" y="1003"/>
                    <a:pt x="3359" y="1179"/>
                  </a:cubicBezTo>
                  <a:cubicBezTo>
                    <a:pt x="2974" y="1320"/>
                    <a:pt x="2589" y="1389"/>
                    <a:pt x="2218" y="1389"/>
                  </a:cubicBezTo>
                  <a:cubicBezTo>
                    <a:pt x="1864" y="1389"/>
                    <a:pt x="1522" y="1326"/>
                    <a:pt x="1204" y="1204"/>
                  </a:cubicBezTo>
                  <a:cubicBezTo>
                    <a:pt x="903" y="1078"/>
                    <a:pt x="602" y="903"/>
                    <a:pt x="377" y="652"/>
                  </a:cubicBezTo>
                  <a:cubicBezTo>
                    <a:pt x="301" y="577"/>
                    <a:pt x="226" y="477"/>
                    <a:pt x="151" y="377"/>
                  </a:cubicBezTo>
                  <a:cubicBezTo>
                    <a:pt x="101" y="402"/>
                    <a:pt x="51" y="402"/>
                    <a:pt x="1" y="427"/>
                  </a:cubicBezTo>
                  <a:cubicBezTo>
                    <a:pt x="51" y="527"/>
                    <a:pt x="126" y="627"/>
                    <a:pt x="201" y="702"/>
                  </a:cubicBezTo>
                  <a:cubicBezTo>
                    <a:pt x="452" y="978"/>
                    <a:pt x="778" y="1204"/>
                    <a:pt x="1153" y="1354"/>
                  </a:cubicBezTo>
                  <a:cubicBezTo>
                    <a:pt x="1451" y="1473"/>
                    <a:pt x="1780" y="1545"/>
                    <a:pt x="2128" y="1545"/>
                  </a:cubicBezTo>
                  <a:cubicBezTo>
                    <a:pt x="2219" y="1545"/>
                    <a:pt x="2312" y="1540"/>
                    <a:pt x="2407" y="1530"/>
                  </a:cubicBezTo>
                  <a:cubicBezTo>
                    <a:pt x="2732" y="1530"/>
                    <a:pt x="3083" y="1454"/>
                    <a:pt x="3409" y="1329"/>
                  </a:cubicBezTo>
                  <a:cubicBezTo>
                    <a:pt x="3885" y="1154"/>
                    <a:pt x="4286" y="903"/>
                    <a:pt x="4562" y="577"/>
                  </a:cubicBezTo>
                  <a:cubicBezTo>
                    <a:pt x="4637" y="502"/>
                    <a:pt x="4712" y="402"/>
                    <a:pt x="4788" y="326"/>
                  </a:cubicBezTo>
                  <a:cubicBezTo>
                    <a:pt x="4863" y="226"/>
                    <a:pt x="4913" y="126"/>
                    <a:pt x="49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1000922" y="3373232"/>
              <a:ext cx="75464" cy="75618"/>
            </a:xfrm>
            <a:custGeom>
              <a:rect b="b" l="l" r="r" t="t"/>
              <a:pathLst>
                <a:path extrusionOk="0" h="981" w="979">
                  <a:moveTo>
                    <a:pt x="498" y="1"/>
                  </a:moveTo>
                  <a:cubicBezTo>
                    <a:pt x="483" y="1"/>
                    <a:pt x="468" y="1"/>
                    <a:pt x="452" y="3"/>
                  </a:cubicBezTo>
                  <a:cubicBezTo>
                    <a:pt x="201" y="28"/>
                    <a:pt x="1" y="253"/>
                    <a:pt x="1" y="504"/>
                  </a:cubicBezTo>
                  <a:lnTo>
                    <a:pt x="26" y="980"/>
                  </a:lnTo>
                  <a:lnTo>
                    <a:pt x="978" y="930"/>
                  </a:lnTo>
                  <a:lnTo>
                    <a:pt x="953" y="454"/>
                  </a:lnTo>
                  <a:cubicBezTo>
                    <a:pt x="953" y="194"/>
                    <a:pt x="753" y="1"/>
                    <a:pt x="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1008708" y="3522153"/>
              <a:ext cx="75387" cy="75387"/>
            </a:xfrm>
            <a:custGeom>
              <a:rect b="b" l="l" r="r" t="t"/>
              <a:pathLst>
                <a:path extrusionOk="0" h="978" w="978">
                  <a:moveTo>
                    <a:pt x="953" y="1"/>
                  </a:moveTo>
                  <a:lnTo>
                    <a:pt x="0" y="51"/>
                  </a:lnTo>
                  <a:lnTo>
                    <a:pt x="25" y="527"/>
                  </a:lnTo>
                  <a:cubicBezTo>
                    <a:pt x="25" y="777"/>
                    <a:pt x="251" y="978"/>
                    <a:pt x="527" y="978"/>
                  </a:cubicBezTo>
                  <a:cubicBezTo>
                    <a:pt x="777" y="953"/>
                    <a:pt x="978" y="727"/>
                    <a:pt x="978" y="477"/>
                  </a:cubicBezTo>
                  <a:lnTo>
                    <a:pt x="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>
              <a:off x="1078235" y="3444686"/>
              <a:ext cx="77314" cy="75618"/>
            </a:xfrm>
            <a:custGeom>
              <a:rect b="b" l="l" r="r" t="t"/>
              <a:pathLst>
                <a:path extrusionOk="0" h="981" w="1003">
                  <a:moveTo>
                    <a:pt x="523" y="1"/>
                  </a:moveTo>
                  <a:cubicBezTo>
                    <a:pt x="508" y="1"/>
                    <a:pt x="492" y="2"/>
                    <a:pt x="477" y="3"/>
                  </a:cubicBezTo>
                  <a:lnTo>
                    <a:pt x="0" y="28"/>
                  </a:lnTo>
                  <a:lnTo>
                    <a:pt x="51" y="980"/>
                  </a:lnTo>
                  <a:lnTo>
                    <a:pt x="527" y="955"/>
                  </a:lnTo>
                  <a:cubicBezTo>
                    <a:pt x="802" y="930"/>
                    <a:pt x="1003" y="705"/>
                    <a:pt x="978" y="429"/>
                  </a:cubicBezTo>
                  <a:cubicBezTo>
                    <a:pt x="978" y="193"/>
                    <a:pt x="777" y="1"/>
                    <a:pt x="5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929468" y="3450699"/>
              <a:ext cx="77391" cy="75541"/>
            </a:xfrm>
            <a:custGeom>
              <a:rect b="b" l="l" r="r" t="t"/>
              <a:pathLst>
                <a:path extrusionOk="0" h="980" w="1004">
                  <a:moveTo>
                    <a:pt x="928" y="0"/>
                  </a:moveTo>
                  <a:lnTo>
                    <a:pt x="477" y="25"/>
                  </a:lnTo>
                  <a:cubicBezTo>
                    <a:pt x="201" y="50"/>
                    <a:pt x="1" y="276"/>
                    <a:pt x="26" y="527"/>
                  </a:cubicBezTo>
                  <a:cubicBezTo>
                    <a:pt x="26" y="787"/>
                    <a:pt x="226" y="980"/>
                    <a:pt x="481" y="980"/>
                  </a:cubicBezTo>
                  <a:cubicBezTo>
                    <a:pt x="496" y="980"/>
                    <a:pt x="511" y="979"/>
                    <a:pt x="527" y="978"/>
                  </a:cubicBezTo>
                  <a:lnTo>
                    <a:pt x="1003" y="95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1613335" y="3311412"/>
              <a:ext cx="94734" cy="93116"/>
            </a:xfrm>
            <a:custGeom>
              <a:rect b="b" l="l" r="r" t="t"/>
              <a:pathLst>
                <a:path extrusionOk="0" h="1208" w="1229">
                  <a:moveTo>
                    <a:pt x="622" y="1"/>
                  </a:moveTo>
                  <a:cubicBezTo>
                    <a:pt x="607" y="1"/>
                    <a:pt x="592" y="2"/>
                    <a:pt x="577" y="3"/>
                  </a:cubicBezTo>
                  <a:cubicBezTo>
                    <a:pt x="251" y="28"/>
                    <a:pt x="1" y="303"/>
                    <a:pt x="26" y="629"/>
                  </a:cubicBezTo>
                  <a:cubicBezTo>
                    <a:pt x="26" y="964"/>
                    <a:pt x="300" y="1207"/>
                    <a:pt x="608" y="1207"/>
                  </a:cubicBezTo>
                  <a:cubicBezTo>
                    <a:pt x="622" y="1207"/>
                    <a:pt x="637" y="1207"/>
                    <a:pt x="652" y="1206"/>
                  </a:cubicBezTo>
                  <a:cubicBezTo>
                    <a:pt x="978" y="1181"/>
                    <a:pt x="1229" y="880"/>
                    <a:pt x="1204" y="554"/>
                  </a:cubicBezTo>
                  <a:cubicBezTo>
                    <a:pt x="1204" y="243"/>
                    <a:pt x="930" y="1"/>
                    <a:pt x="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4"/>
            <p:cNvSpPr/>
            <p:nvPr/>
          </p:nvSpPr>
          <p:spPr>
            <a:xfrm>
              <a:off x="1534173" y="3415781"/>
              <a:ext cx="96661" cy="93039"/>
            </a:xfrm>
            <a:custGeom>
              <a:rect b="b" l="l" r="r" t="t"/>
              <a:pathLst>
                <a:path extrusionOk="0" h="1207" w="1254">
                  <a:moveTo>
                    <a:pt x="625" y="0"/>
                  </a:moveTo>
                  <a:cubicBezTo>
                    <a:pt x="609" y="0"/>
                    <a:pt x="593" y="1"/>
                    <a:pt x="577" y="2"/>
                  </a:cubicBezTo>
                  <a:cubicBezTo>
                    <a:pt x="251" y="27"/>
                    <a:pt x="0" y="303"/>
                    <a:pt x="25" y="629"/>
                  </a:cubicBezTo>
                  <a:cubicBezTo>
                    <a:pt x="49" y="963"/>
                    <a:pt x="301" y="1207"/>
                    <a:pt x="629" y="1207"/>
                  </a:cubicBezTo>
                  <a:cubicBezTo>
                    <a:pt x="645" y="1207"/>
                    <a:pt x="661" y="1206"/>
                    <a:pt x="677" y="1205"/>
                  </a:cubicBezTo>
                  <a:cubicBezTo>
                    <a:pt x="1003" y="1180"/>
                    <a:pt x="1253" y="904"/>
                    <a:pt x="1228" y="553"/>
                  </a:cubicBezTo>
                  <a:cubicBezTo>
                    <a:pt x="1204" y="243"/>
                    <a:pt x="953" y="0"/>
                    <a:pt x="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1709919" y="3404141"/>
              <a:ext cx="96739" cy="93116"/>
            </a:xfrm>
            <a:custGeom>
              <a:rect b="b" l="l" r="r" t="t"/>
              <a:pathLst>
                <a:path extrusionOk="0" h="1208" w="1255">
                  <a:moveTo>
                    <a:pt x="626" y="1"/>
                  </a:moveTo>
                  <a:cubicBezTo>
                    <a:pt x="610" y="1"/>
                    <a:pt x="594" y="2"/>
                    <a:pt x="577" y="3"/>
                  </a:cubicBezTo>
                  <a:cubicBezTo>
                    <a:pt x="252" y="28"/>
                    <a:pt x="1" y="303"/>
                    <a:pt x="26" y="629"/>
                  </a:cubicBezTo>
                  <a:cubicBezTo>
                    <a:pt x="50" y="964"/>
                    <a:pt x="302" y="1207"/>
                    <a:pt x="630" y="1207"/>
                  </a:cubicBezTo>
                  <a:cubicBezTo>
                    <a:pt x="645" y="1207"/>
                    <a:pt x="661" y="1207"/>
                    <a:pt x="678" y="1206"/>
                  </a:cubicBezTo>
                  <a:cubicBezTo>
                    <a:pt x="1003" y="1181"/>
                    <a:pt x="1254" y="905"/>
                    <a:pt x="1229" y="554"/>
                  </a:cubicBezTo>
                  <a:cubicBezTo>
                    <a:pt x="1205" y="243"/>
                    <a:pt x="953" y="1"/>
                    <a:pt x="6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1257912" y="3583973"/>
              <a:ext cx="61897" cy="29060"/>
            </a:xfrm>
            <a:custGeom>
              <a:rect b="b" l="l" r="r" t="t"/>
              <a:pathLst>
                <a:path extrusionOk="0" h="377" w="803">
                  <a:moveTo>
                    <a:pt x="401" y="1"/>
                  </a:moveTo>
                  <a:cubicBezTo>
                    <a:pt x="176" y="26"/>
                    <a:pt x="0" y="101"/>
                    <a:pt x="0" y="201"/>
                  </a:cubicBezTo>
                  <a:cubicBezTo>
                    <a:pt x="0" y="326"/>
                    <a:pt x="201" y="376"/>
                    <a:pt x="426" y="376"/>
                  </a:cubicBezTo>
                  <a:cubicBezTo>
                    <a:pt x="627" y="351"/>
                    <a:pt x="802" y="251"/>
                    <a:pt x="802" y="151"/>
                  </a:cubicBezTo>
                  <a:cubicBezTo>
                    <a:pt x="802" y="51"/>
                    <a:pt x="602" y="1"/>
                    <a:pt x="4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1381551" y="3575879"/>
              <a:ext cx="63824" cy="29446"/>
            </a:xfrm>
            <a:custGeom>
              <a:rect b="b" l="l" r="r" t="t"/>
              <a:pathLst>
                <a:path extrusionOk="0" h="382" w="828">
                  <a:moveTo>
                    <a:pt x="487" y="0"/>
                  </a:moveTo>
                  <a:cubicBezTo>
                    <a:pt x="460" y="0"/>
                    <a:pt x="431" y="2"/>
                    <a:pt x="401" y="5"/>
                  </a:cubicBezTo>
                  <a:cubicBezTo>
                    <a:pt x="176" y="5"/>
                    <a:pt x="0" y="106"/>
                    <a:pt x="25" y="206"/>
                  </a:cubicBezTo>
                  <a:cubicBezTo>
                    <a:pt x="25" y="306"/>
                    <a:pt x="201" y="381"/>
                    <a:pt x="426" y="381"/>
                  </a:cubicBezTo>
                  <a:cubicBezTo>
                    <a:pt x="652" y="356"/>
                    <a:pt x="827" y="256"/>
                    <a:pt x="827" y="156"/>
                  </a:cubicBezTo>
                  <a:cubicBezTo>
                    <a:pt x="806" y="69"/>
                    <a:pt x="670" y="0"/>
                    <a:pt x="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1271402" y="3392425"/>
              <a:ext cx="152700" cy="145609"/>
            </a:xfrm>
            <a:custGeom>
              <a:rect b="b" l="l" r="r" t="t"/>
              <a:pathLst>
                <a:path extrusionOk="0" h="1889" w="1981">
                  <a:moveTo>
                    <a:pt x="1017" y="0"/>
                  </a:moveTo>
                  <a:cubicBezTo>
                    <a:pt x="988" y="0"/>
                    <a:pt x="958" y="1"/>
                    <a:pt x="928" y="4"/>
                  </a:cubicBezTo>
                  <a:cubicBezTo>
                    <a:pt x="402" y="29"/>
                    <a:pt x="1" y="481"/>
                    <a:pt x="51" y="1007"/>
                  </a:cubicBezTo>
                  <a:cubicBezTo>
                    <a:pt x="74" y="1503"/>
                    <a:pt x="477" y="1888"/>
                    <a:pt x="965" y="1888"/>
                  </a:cubicBezTo>
                  <a:cubicBezTo>
                    <a:pt x="994" y="1888"/>
                    <a:pt x="1024" y="1887"/>
                    <a:pt x="1053" y="1884"/>
                  </a:cubicBezTo>
                  <a:cubicBezTo>
                    <a:pt x="1580" y="1859"/>
                    <a:pt x="1981" y="1408"/>
                    <a:pt x="1931" y="882"/>
                  </a:cubicBezTo>
                  <a:cubicBezTo>
                    <a:pt x="1907" y="385"/>
                    <a:pt x="1504" y="0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1271402" y="3379090"/>
              <a:ext cx="150773" cy="147073"/>
            </a:xfrm>
            <a:custGeom>
              <a:rect b="b" l="l" r="r" t="t"/>
              <a:pathLst>
                <a:path extrusionOk="0" h="1908" w="1956">
                  <a:moveTo>
                    <a:pt x="973" y="1"/>
                  </a:moveTo>
                  <a:cubicBezTo>
                    <a:pt x="958" y="1"/>
                    <a:pt x="943" y="1"/>
                    <a:pt x="928" y="2"/>
                  </a:cubicBezTo>
                  <a:cubicBezTo>
                    <a:pt x="402" y="27"/>
                    <a:pt x="1" y="503"/>
                    <a:pt x="26" y="1004"/>
                  </a:cubicBezTo>
                  <a:cubicBezTo>
                    <a:pt x="74" y="1515"/>
                    <a:pt x="501" y="1908"/>
                    <a:pt x="1007" y="1908"/>
                  </a:cubicBezTo>
                  <a:cubicBezTo>
                    <a:pt x="1022" y="1908"/>
                    <a:pt x="1038" y="1907"/>
                    <a:pt x="1053" y="1907"/>
                  </a:cubicBezTo>
                  <a:cubicBezTo>
                    <a:pt x="1555" y="1857"/>
                    <a:pt x="1956" y="1405"/>
                    <a:pt x="1931" y="879"/>
                  </a:cubicBezTo>
                  <a:cubicBezTo>
                    <a:pt x="1882" y="393"/>
                    <a:pt x="1456" y="1"/>
                    <a:pt x="9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2463391" y="2257861"/>
              <a:ext cx="521694" cy="1105980"/>
            </a:xfrm>
            <a:custGeom>
              <a:rect b="b" l="l" r="r" t="t"/>
              <a:pathLst>
                <a:path extrusionOk="0" h="14348" w="6768">
                  <a:moveTo>
                    <a:pt x="3769" y="0"/>
                  </a:moveTo>
                  <a:cubicBezTo>
                    <a:pt x="2866" y="0"/>
                    <a:pt x="1863" y="567"/>
                    <a:pt x="1655" y="1540"/>
                  </a:cubicBezTo>
                  <a:lnTo>
                    <a:pt x="1830" y="1565"/>
                  </a:lnTo>
                  <a:cubicBezTo>
                    <a:pt x="1995" y="694"/>
                    <a:pt x="2956" y="155"/>
                    <a:pt x="3799" y="155"/>
                  </a:cubicBezTo>
                  <a:cubicBezTo>
                    <a:pt x="3853" y="155"/>
                    <a:pt x="3907" y="157"/>
                    <a:pt x="3960" y="162"/>
                  </a:cubicBezTo>
                  <a:cubicBezTo>
                    <a:pt x="4787" y="237"/>
                    <a:pt x="5640" y="763"/>
                    <a:pt x="6341" y="1615"/>
                  </a:cubicBezTo>
                  <a:cubicBezTo>
                    <a:pt x="6492" y="1791"/>
                    <a:pt x="6642" y="1991"/>
                    <a:pt x="6767" y="2192"/>
                  </a:cubicBezTo>
                  <a:cubicBezTo>
                    <a:pt x="6767" y="2067"/>
                    <a:pt x="6767" y="1966"/>
                    <a:pt x="6742" y="1866"/>
                  </a:cubicBezTo>
                  <a:cubicBezTo>
                    <a:pt x="6667" y="1741"/>
                    <a:pt x="6567" y="1615"/>
                    <a:pt x="6467" y="1515"/>
                  </a:cubicBezTo>
                  <a:cubicBezTo>
                    <a:pt x="5740" y="613"/>
                    <a:pt x="4863" y="87"/>
                    <a:pt x="3985" y="11"/>
                  </a:cubicBezTo>
                  <a:cubicBezTo>
                    <a:pt x="3914" y="4"/>
                    <a:pt x="3842" y="0"/>
                    <a:pt x="3769" y="0"/>
                  </a:cubicBezTo>
                  <a:close/>
                  <a:moveTo>
                    <a:pt x="3635" y="11540"/>
                  </a:moveTo>
                  <a:cubicBezTo>
                    <a:pt x="3760" y="11666"/>
                    <a:pt x="3860" y="11791"/>
                    <a:pt x="3935" y="11916"/>
                  </a:cubicBezTo>
                  <a:cubicBezTo>
                    <a:pt x="4236" y="12367"/>
                    <a:pt x="4336" y="12894"/>
                    <a:pt x="4211" y="13345"/>
                  </a:cubicBezTo>
                  <a:cubicBezTo>
                    <a:pt x="4111" y="13721"/>
                    <a:pt x="3860" y="13997"/>
                    <a:pt x="3584" y="14122"/>
                  </a:cubicBezTo>
                  <a:cubicBezTo>
                    <a:pt x="3480" y="14164"/>
                    <a:pt x="3371" y="14184"/>
                    <a:pt x="3259" y="14184"/>
                  </a:cubicBezTo>
                  <a:cubicBezTo>
                    <a:pt x="3104" y="14184"/>
                    <a:pt x="2943" y="14145"/>
                    <a:pt x="2782" y="14072"/>
                  </a:cubicBezTo>
                  <a:cubicBezTo>
                    <a:pt x="2482" y="13896"/>
                    <a:pt x="2256" y="13595"/>
                    <a:pt x="2231" y="13270"/>
                  </a:cubicBezTo>
                  <a:cubicBezTo>
                    <a:pt x="2131" y="12668"/>
                    <a:pt x="2532" y="12042"/>
                    <a:pt x="3133" y="11741"/>
                  </a:cubicBezTo>
                  <a:cubicBezTo>
                    <a:pt x="3284" y="11666"/>
                    <a:pt x="3459" y="11590"/>
                    <a:pt x="3635" y="11540"/>
                  </a:cubicBezTo>
                  <a:close/>
                  <a:moveTo>
                    <a:pt x="6767" y="9310"/>
                  </a:moveTo>
                  <a:cubicBezTo>
                    <a:pt x="6742" y="9360"/>
                    <a:pt x="6692" y="9410"/>
                    <a:pt x="6667" y="9460"/>
                  </a:cubicBezTo>
                  <a:cubicBezTo>
                    <a:pt x="6266" y="10062"/>
                    <a:pt x="5564" y="10814"/>
                    <a:pt x="4587" y="11139"/>
                  </a:cubicBezTo>
                  <a:cubicBezTo>
                    <a:pt x="4386" y="11215"/>
                    <a:pt x="4186" y="11265"/>
                    <a:pt x="3985" y="11290"/>
                  </a:cubicBezTo>
                  <a:cubicBezTo>
                    <a:pt x="3885" y="11315"/>
                    <a:pt x="3785" y="11340"/>
                    <a:pt x="3685" y="11365"/>
                  </a:cubicBezTo>
                  <a:cubicBezTo>
                    <a:pt x="3384" y="11114"/>
                    <a:pt x="3033" y="10914"/>
                    <a:pt x="2657" y="10864"/>
                  </a:cubicBezTo>
                  <a:cubicBezTo>
                    <a:pt x="2550" y="10847"/>
                    <a:pt x="2441" y="10838"/>
                    <a:pt x="2333" y="10838"/>
                  </a:cubicBezTo>
                  <a:cubicBezTo>
                    <a:pt x="1332" y="10838"/>
                    <a:pt x="340" y="11548"/>
                    <a:pt x="0" y="12543"/>
                  </a:cubicBezTo>
                  <a:lnTo>
                    <a:pt x="151" y="12618"/>
                  </a:lnTo>
                  <a:cubicBezTo>
                    <a:pt x="466" y="11694"/>
                    <a:pt x="1390" y="11013"/>
                    <a:pt x="2321" y="11013"/>
                  </a:cubicBezTo>
                  <a:cubicBezTo>
                    <a:pt x="2425" y="11013"/>
                    <a:pt x="2529" y="11021"/>
                    <a:pt x="2632" y="11039"/>
                  </a:cubicBezTo>
                  <a:cubicBezTo>
                    <a:pt x="2933" y="11064"/>
                    <a:pt x="3234" y="11215"/>
                    <a:pt x="3484" y="11415"/>
                  </a:cubicBezTo>
                  <a:cubicBezTo>
                    <a:pt x="3334" y="11465"/>
                    <a:pt x="3209" y="11515"/>
                    <a:pt x="3058" y="11590"/>
                  </a:cubicBezTo>
                  <a:cubicBezTo>
                    <a:pt x="2381" y="11916"/>
                    <a:pt x="1955" y="12643"/>
                    <a:pt x="2056" y="13295"/>
                  </a:cubicBezTo>
                  <a:cubicBezTo>
                    <a:pt x="2106" y="13646"/>
                    <a:pt x="2356" y="13997"/>
                    <a:pt x="2707" y="14197"/>
                  </a:cubicBezTo>
                  <a:cubicBezTo>
                    <a:pt x="2883" y="14297"/>
                    <a:pt x="3083" y="14347"/>
                    <a:pt x="3259" y="14347"/>
                  </a:cubicBezTo>
                  <a:cubicBezTo>
                    <a:pt x="3409" y="14347"/>
                    <a:pt x="3534" y="14322"/>
                    <a:pt x="3635" y="14272"/>
                  </a:cubicBezTo>
                  <a:cubicBezTo>
                    <a:pt x="3985" y="14147"/>
                    <a:pt x="4236" y="13796"/>
                    <a:pt x="4361" y="13370"/>
                  </a:cubicBezTo>
                  <a:cubicBezTo>
                    <a:pt x="4487" y="12869"/>
                    <a:pt x="4386" y="12317"/>
                    <a:pt x="4086" y="11841"/>
                  </a:cubicBezTo>
                  <a:cubicBezTo>
                    <a:pt x="4011" y="11716"/>
                    <a:pt x="3910" y="11616"/>
                    <a:pt x="3835" y="11515"/>
                  </a:cubicBezTo>
                  <a:cubicBezTo>
                    <a:pt x="3885" y="11490"/>
                    <a:pt x="3960" y="11465"/>
                    <a:pt x="4036" y="11465"/>
                  </a:cubicBezTo>
                  <a:cubicBezTo>
                    <a:pt x="4236" y="11415"/>
                    <a:pt x="4437" y="11365"/>
                    <a:pt x="4637" y="11290"/>
                  </a:cubicBezTo>
                  <a:cubicBezTo>
                    <a:pt x="5640" y="10964"/>
                    <a:pt x="6341" y="10212"/>
                    <a:pt x="6767" y="9611"/>
                  </a:cubicBezTo>
                  <a:lnTo>
                    <a:pt x="6767" y="93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1876106" y="3114469"/>
              <a:ext cx="1016256" cy="621516"/>
            </a:xfrm>
            <a:custGeom>
              <a:rect b="b" l="l" r="r" t="t"/>
              <a:pathLst>
                <a:path extrusionOk="0" h="8063" w="13184">
                  <a:moveTo>
                    <a:pt x="3580" y="0"/>
                  </a:moveTo>
                  <a:cubicBezTo>
                    <a:pt x="2391" y="0"/>
                    <a:pt x="1122" y="366"/>
                    <a:pt x="452" y="1405"/>
                  </a:cubicBezTo>
                  <a:cubicBezTo>
                    <a:pt x="25" y="2081"/>
                    <a:pt x="0" y="3034"/>
                    <a:pt x="502" y="3635"/>
                  </a:cubicBezTo>
                  <a:cubicBezTo>
                    <a:pt x="1304" y="4538"/>
                    <a:pt x="2657" y="4287"/>
                    <a:pt x="3559" y="4989"/>
                  </a:cubicBezTo>
                  <a:cubicBezTo>
                    <a:pt x="3910" y="5264"/>
                    <a:pt x="4211" y="5590"/>
                    <a:pt x="4562" y="5866"/>
                  </a:cubicBezTo>
                  <a:cubicBezTo>
                    <a:pt x="5514" y="6618"/>
                    <a:pt x="6517" y="6693"/>
                    <a:pt x="7695" y="6768"/>
                  </a:cubicBezTo>
                  <a:cubicBezTo>
                    <a:pt x="8747" y="6818"/>
                    <a:pt x="9449" y="7696"/>
                    <a:pt x="10427" y="7971"/>
                  </a:cubicBezTo>
                  <a:cubicBezTo>
                    <a:pt x="10633" y="8032"/>
                    <a:pt x="10846" y="8062"/>
                    <a:pt x="11058" y="8062"/>
                  </a:cubicBezTo>
                  <a:cubicBezTo>
                    <a:pt x="11462" y="8062"/>
                    <a:pt x="11861" y="7951"/>
                    <a:pt x="12206" y="7721"/>
                  </a:cubicBezTo>
                  <a:cubicBezTo>
                    <a:pt x="12883" y="7269"/>
                    <a:pt x="13183" y="6442"/>
                    <a:pt x="13058" y="5665"/>
                  </a:cubicBezTo>
                  <a:cubicBezTo>
                    <a:pt x="12958" y="5064"/>
                    <a:pt x="12632" y="4513"/>
                    <a:pt x="12231" y="4061"/>
                  </a:cubicBezTo>
                  <a:cubicBezTo>
                    <a:pt x="11805" y="3560"/>
                    <a:pt x="11279" y="3134"/>
                    <a:pt x="10777" y="2733"/>
                  </a:cubicBezTo>
                  <a:cubicBezTo>
                    <a:pt x="9073" y="1455"/>
                    <a:pt x="7068" y="603"/>
                    <a:pt x="4988" y="152"/>
                  </a:cubicBezTo>
                  <a:cubicBezTo>
                    <a:pt x="4712" y="102"/>
                    <a:pt x="4437" y="51"/>
                    <a:pt x="4136" y="26"/>
                  </a:cubicBezTo>
                  <a:cubicBezTo>
                    <a:pt x="3954" y="9"/>
                    <a:pt x="3768" y="0"/>
                    <a:pt x="3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1889596" y="3091267"/>
              <a:ext cx="1008547" cy="622827"/>
            </a:xfrm>
            <a:custGeom>
              <a:rect b="b" l="l" r="r" t="t"/>
              <a:pathLst>
                <a:path extrusionOk="0" h="8080" w="13084">
                  <a:moveTo>
                    <a:pt x="3530" y="0"/>
                  </a:moveTo>
                  <a:cubicBezTo>
                    <a:pt x="2341" y="0"/>
                    <a:pt x="1073" y="366"/>
                    <a:pt x="402" y="1405"/>
                  </a:cubicBezTo>
                  <a:cubicBezTo>
                    <a:pt x="327" y="1530"/>
                    <a:pt x="251" y="1681"/>
                    <a:pt x="201" y="1806"/>
                  </a:cubicBezTo>
                  <a:cubicBezTo>
                    <a:pt x="201" y="1831"/>
                    <a:pt x="201" y="1831"/>
                    <a:pt x="201" y="1831"/>
                  </a:cubicBezTo>
                  <a:cubicBezTo>
                    <a:pt x="1" y="2433"/>
                    <a:pt x="51" y="3159"/>
                    <a:pt x="477" y="3636"/>
                  </a:cubicBezTo>
                  <a:cubicBezTo>
                    <a:pt x="1279" y="4538"/>
                    <a:pt x="2607" y="4287"/>
                    <a:pt x="3535" y="4989"/>
                  </a:cubicBezTo>
                  <a:cubicBezTo>
                    <a:pt x="3860" y="5265"/>
                    <a:pt x="4161" y="5591"/>
                    <a:pt x="4512" y="5866"/>
                  </a:cubicBezTo>
                  <a:cubicBezTo>
                    <a:pt x="5465" y="6618"/>
                    <a:pt x="6492" y="6693"/>
                    <a:pt x="7670" y="6768"/>
                  </a:cubicBezTo>
                  <a:cubicBezTo>
                    <a:pt x="8723" y="6844"/>
                    <a:pt x="9399" y="7696"/>
                    <a:pt x="10377" y="7971"/>
                  </a:cubicBezTo>
                  <a:cubicBezTo>
                    <a:pt x="10592" y="8043"/>
                    <a:pt x="10817" y="8080"/>
                    <a:pt x="11040" y="8080"/>
                  </a:cubicBezTo>
                  <a:cubicBezTo>
                    <a:pt x="11440" y="8080"/>
                    <a:pt x="11834" y="7962"/>
                    <a:pt x="12156" y="7721"/>
                  </a:cubicBezTo>
                  <a:cubicBezTo>
                    <a:pt x="12432" y="7545"/>
                    <a:pt x="12632" y="7320"/>
                    <a:pt x="12783" y="7044"/>
                  </a:cubicBezTo>
                  <a:cubicBezTo>
                    <a:pt x="13008" y="6618"/>
                    <a:pt x="13084" y="6142"/>
                    <a:pt x="13008" y="5666"/>
                  </a:cubicBezTo>
                  <a:cubicBezTo>
                    <a:pt x="12908" y="5064"/>
                    <a:pt x="12607" y="4513"/>
                    <a:pt x="12181" y="4062"/>
                  </a:cubicBezTo>
                  <a:cubicBezTo>
                    <a:pt x="11780" y="3560"/>
                    <a:pt x="11254" y="3134"/>
                    <a:pt x="10728" y="2733"/>
                  </a:cubicBezTo>
                  <a:cubicBezTo>
                    <a:pt x="10502" y="2558"/>
                    <a:pt x="10277" y="2408"/>
                    <a:pt x="10026" y="2257"/>
                  </a:cubicBezTo>
                  <a:cubicBezTo>
                    <a:pt x="9976" y="2207"/>
                    <a:pt x="9926" y="2182"/>
                    <a:pt x="9876" y="2157"/>
                  </a:cubicBezTo>
                  <a:cubicBezTo>
                    <a:pt x="8572" y="1330"/>
                    <a:pt x="7119" y="703"/>
                    <a:pt x="5615" y="327"/>
                  </a:cubicBezTo>
                  <a:cubicBezTo>
                    <a:pt x="5565" y="302"/>
                    <a:pt x="5515" y="302"/>
                    <a:pt x="5439" y="277"/>
                  </a:cubicBezTo>
                  <a:cubicBezTo>
                    <a:pt x="5289" y="227"/>
                    <a:pt x="5114" y="202"/>
                    <a:pt x="4963" y="177"/>
                  </a:cubicBezTo>
                  <a:cubicBezTo>
                    <a:pt x="4663" y="102"/>
                    <a:pt x="4387" y="52"/>
                    <a:pt x="4086" y="27"/>
                  </a:cubicBezTo>
                  <a:cubicBezTo>
                    <a:pt x="3905" y="9"/>
                    <a:pt x="3718" y="0"/>
                    <a:pt x="3530" y="0"/>
                  </a:cubicBez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2308842" y="3112619"/>
              <a:ext cx="353577" cy="187310"/>
            </a:xfrm>
            <a:custGeom>
              <a:rect b="b" l="l" r="r" t="t"/>
              <a:pathLst>
                <a:path extrusionOk="0" h="2430" w="4587">
                  <a:moveTo>
                    <a:pt x="0" y="0"/>
                  </a:moveTo>
                  <a:lnTo>
                    <a:pt x="0" y="0"/>
                  </a:lnTo>
                  <a:cubicBezTo>
                    <a:pt x="26" y="126"/>
                    <a:pt x="51" y="226"/>
                    <a:pt x="76" y="351"/>
                  </a:cubicBezTo>
                  <a:cubicBezTo>
                    <a:pt x="151" y="702"/>
                    <a:pt x="326" y="1078"/>
                    <a:pt x="602" y="1354"/>
                  </a:cubicBezTo>
                  <a:cubicBezTo>
                    <a:pt x="878" y="1679"/>
                    <a:pt x="1229" y="1930"/>
                    <a:pt x="1630" y="2131"/>
                  </a:cubicBezTo>
                  <a:cubicBezTo>
                    <a:pt x="1930" y="2256"/>
                    <a:pt x="2256" y="2356"/>
                    <a:pt x="2607" y="2406"/>
                  </a:cubicBezTo>
                  <a:cubicBezTo>
                    <a:pt x="2759" y="2421"/>
                    <a:pt x="2906" y="2430"/>
                    <a:pt x="3049" y="2430"/>
                  </a:cubicBezTo>
                  <a:cubicBezTo>
                    <a:pt x="3379" y="2430"/>
                    <a:pt x="3688" y="2386"/>
                    <a:pt x="3985" y="2281"/>
                  </a:cubicBezTo>
                  <a:cubicBezTo>
                    <a:pt x="4086" y="2256"/>
                    <a:pt x="4186" y="2206"/>
                    <a:pt x="4286" y="2156"/>
                  </a:cubicBezTo>
                  <a:cubicBezTo>
                    <a:pt x="4386" y="2105"/>
                    <a:pt x="4487" y="2055"/>
                    <a:pt x="4587" y="1980"/>
                  </a:cubicBezTo>
                  <a:cubicBezTo>
                    <a:pt x="4537" y="1930"/>
                    <a:pt x="4487" y="1905"/>
                    <a:pt x="4437" y="1880"/>
                  </a:cubicBezTo>
                  <a:cubicBezTo>
                    <a:pt x="4361" y="1955"/>
                    <a:pt x="4236" y="2005"/>
                    <a:pt x="4136" y="2055"/>
                  </a:cubicBezTo>
                  <a:cubicBezTo>
                    <a:pt x="4061" y="2080"/>
                    <a:pt x="3985" y="2105"/>
                    <a:pt x="3935" y="2131"/>
                  </a:cubicBezTo>
                  <a:cubicBezTo>
                    <a:pt x="3678" y="2227"/>
                    <a:pt x="3411" y="2272"/>
                    <a:pt x="3127" y="2272"/>
                  </a:cubicBezTo>
                  <a:cubicBezTo>
                    <a:pt x="2967" y="2272"/>
                    <a:pt x="2803" y="2258"/>
                    <a:pt x="2632" y="2231"/>
                  </a:cubicBezTo>
                  <a:cubicBezTo>
                    <a:pt x="1855" y="2131"/>
                    <a:pt x="1178" y="1780"/>
                    <a:pt x="727" y="1253"/>
                  </a:cubicBezTo>
                  <a:cubicBezTo>
                    <a:pt x="502" y="1003"/>
                    <a:pt x="326" y="702"/>
                    <a:pt x="251" y="401"/>
                  </a:cubicBezTo>
                  <a:cubicBezTo>
                    <a:pt x="226" y="276"/>
                    <a:pt x="201" y="176"/>
                    <a:pt x="176" y="50"/>
                  </a:cubicBezTo>
                  <a:cubicBezTo>
                    <a:pt x="126" y="25"/>
                    <a:pt x="76" y="25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2094401" y="3166422"/>
              <a:ext cx="88953" cy="85330"/>
            </a:xfrm>
            <a:custGeom>
              <a:rect b="b" l="l" r="r" t="t"/>
              <a:pathLst>
                <a:path extrusionOk="0" h="1107" w="1154">
                  <a:moveTo>
                    <a:pt x="607" y="0"/>
                  </a:moveTo>
                  <a:cubicBezTo>
                    <a:pt x="431" y="0"/>
                    <a:pt x="272" y="102"/>
                    <a:pt x="201" y="280"/>
                  </a:cubicBezTo>
                  <a:lnTo>
                    <a:pt x="0" y="706"/>
                  </a:lnTo>
                  <a:lnTo>
                    <a:pt x="853" y="1107"/>
                  </a:lnTo>
                  <a:lnTo>
                    <a:pt x="1053" y="681"/>
                  </a:lnTo>
                  <a:cubicBezTo>
                    <a:pt x="1153" y="430"/>
                    <a:pt x="1053" y="154"/>
                    <a:pt x="828" y="54"/>
                  </a:cubicBezTo>
                  <a:cubicBezTo>
                    <a:pt x="754" y="18"/>
                    <a:pt x="679" y="0"/>
                    <a:pt x="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2038363" y="3290292"/>
              <a:ext cx="90880" cy="86178"/>
            </a:xfrm>
            <a:custGeom>
              <a:rect b="b" l="l" r="r" t="t"/>
              <a:pathLst>
                <a:path extrusionOk="0" h="1118" w="1179">
                  <a:moveTo>
                    <a:pt x="301" y="1"/>
                  </a:moveTo>
                  <a:lnTo>
                    <a:pt x="101" y="452"/>
                  </a:lnTo>
                  <a:cubicBezTo>
                    <a:pt x="1" y="678"/>
                    <a:pt x="101" y="953"/>
                    <a:pt x="326" y="1079"/>
                  </a:cubicBezTo>
                  <a:cubicBezTo>
                    <a:pt x="391" y="1105"/>
                    <a:pt x="458" y="1117"/>
                    <a:pt x="523" y="1117"/>
                  </a:cubicBezTo>
                  <a:cubicBezTo>
                    <a:pt x="710" y="1117"/>
                    <a:pt x="885" y="1014"/>
                    <a:pt x="978" y="828"/>
                  </a:cubicBezTo>
                  <a:lnTo>
                    <a:pt x="1179" y="402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2131092" y="3253601"/>
              <a:ext cx="90880" cy="86101"/>
            </a:xfrm>
            <a:custGeom>
              <a:rect b="b" l="l" r="r" t="t"/>
              <a:pathLst>
                <a:path extrusionOk="0" h="1117" w="1179">
                  <a:moveTo>
                    <a:pt x="402" y="1"/>
                  </a:moveTo>
                  <a:lnTo>
                    <a:pt x="1" y="878"/>
                  </a:lnTo>
                  <a:lnTo>
                    <a:pt x="427" y="1079"/>
                  </a:lnTo>
                  <a:cubicBezTo>
                    <a:pt x="485" y="1104"/>
                    <a:pt x="548" y="1117"/>
                    <a:pt x="612" y="1117"/>
                  </a:cubicBezTo>
                  <a:cubicBezTo>
                    <a:pt x="794" y="1117"/>
                    <a:pt x="979" y="1014"/>
                    <a:pt x="1053" y="828"/>
                  </a:cubicBezTo>
                  <a:cubicBezTo>
                    <a:pt x="1179" y="602"/>
                    <a:pt x="1053" y="327"/>
                    <a:pt x="828" y="201"/>
                  </a:cubicBezTo>
                  <a:lnTo>
                    <a:pt x="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2001672" y="3203113"/>
              <a:ext cx="88953" cy="85330"/>
            </a:xfrm>
            <a:custGeom>
              <a:rect b="b" l="l" r="r" t="t"/>
              <a:pathLst>
                <a:path extrusionOk="0" h="1107" w="1154">
                  <a:moveTo>
                    <a:pt x="517" y="0"/>
                  </a:moveTo>
                  <a:cubicBezTo>
                    <a:pt x="343" y="0"/>
                    <a:pt x="172" y="102"/>
                    <a:pt x="101" y="280"/>
                  </a:cubicBezTo>
                  <a:cubicBezTo>
                    <a:pt x="0" y="505"/>
                    <a:pt x="101" y="806"/>
                    <a:pt x="326" y="906"/>
                  </a:cubicBezTo>
                  <a:lnTo>
                    <a:pt x="777" y="1107"/>
                  </a:lnTo>
                  <a:lnTo>
                    <a:pt x="1153" y="255"/>
                  </a:lnTo>
                  <a:lnTo>
                    <a:pt x="727" y="54"/>
                  </a:lnTo>
                  <a:cubicBezTo>
                    <a:pt x="661" y="18"/>
                    <a:pt x="589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2664342" y="3402523"/>
              <a:ext cx="104370" cy="93347"/>
            </a:xfrm>
            <a:custGeom>
              <a:rect b="b" l="l" r="r" t="t"/>
              <a:pathLst>
                <a:path extrusionOk="0" h="1211" w="1354">
                  <a:moveTo>
                    <a:pt x="687" y="1"/>
                  </a:moveTo>
                  <a:cubicBezTo>
                    <a:pt x="458" y="1"/>
                    <a:pt x="237" y="127"/>
                    <a:pt x="125" y="350"/>
                  </a:cubicBezTo>
                  <a:cubicBezTo>
                    <a:pt x="0" y="675"/>
                    <a:pt x="125" y="1026"/>
                    <a:pt x="426" y="1152"/>
                  </a:cubicBezTo>
                  <a:cubicBezTo>
                    <a:pt x="507" y="1192"/>
                    <a:pt x="593" y="1211"/>
                    <a:pt x="678" y="1211"/>
                  </a:cubicBezTo>
                  <a:cubicBezTo>
                    <a:pt x="910" y="1211"/>
                    <a:pt x="1136" y="1071"/>
                    <a:pt x="1228" y="851"/>
                  </a:cubicBezTo>
                  <a:cubicBezTo>
                    <a:pt x="1353" y="550"/>
                    <a:pt x="1228" y="199"/>
                    <a:pt x="927" y="49"/>
                  </a:cubicBezTo>
                  <a:cubicBezTo>
                    <a:pt x="849" y="16"/>
                    <a:pt x="767" y="1"/>
                    <a:pt x="6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2546485" y="3458561"/>
              <a:ext cx="104370" cy="92499"/>
            </a:xfrm>
            <a:custGeom>
              <a:rect b="b" l="l" r="r" t="t"/>
              <a:pathLst>
                <a:path extrusionOk="0" h="1200" w="1354">
                  <a:moveTo>
                    <a:pt x="683" y="0"/>
                  </a:moveTo>
                  <a:cubicBezTo>
                    <a:pt x="448" y="0"/>
                    <a:pt x="218" y="127"/>
                    <a:pt x="125" y="349"/>
                  </a:cubicBezTo>
                  <a:cubicBezTo>
                    <a:pt x="0" y="650"/>
                    <a:pt x="125" y="1001"/>
                    <a:pt x="426" y="1151"/>
                  </a:cubicBezTo>
                  <a:cubicBezTo>
                    <a:pt x="504" y="1184"/>
                    <a:pt x="586" y="1200"/>
                    <a:pt x="667" y="1200"/>
                  </a:cubicBezTo>
                  <a:cubicBezTo>
                    <a:pt x="896" y="1200"/>
                    <a:pt x="1117" y="1073"/>
                    <a:pt x="1228" y="851"/>
                  </a:cubicBezTo>
                  <a:cubicBezTo>
                    <a:pt x="1354" y="550"/>
                    <a:pt x="1228" y="199"/>
                    <a:pt x="927" y="49"/>
                  </a:cubicBezTo>
                  <a:cubicBezTo>
                    <a:pt x="849" y="16"/>
                    <a:pt x="766" y="0"/>
                    <a:pt x="6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2706814" y="3531095"/>
              <a:ext cx="104370" cy="92268"/>
            </a:xfrm>
            <a:custGeom>
              <a:rect b="b" l="l" r="r" t="t"/>
              <a:pathLst>
                <a:path extrusionOk="0" h="1197" w="1354">
                  <a:moveTo>
                    <a:pt x="680" y="1"/>
                  </a:moveTo>
                  <a:cubicBezTo>
                    <a:pt x="453" y="1"/>
                    <a:pt x="236" y="141"/>
                    <a:pt x="126" y="361"/>
                  </a:cubicBezTo>
                  <a:cubicBezTo>
                    <a:pt x="0" y="661"/>
                    <a:pt x="126" y="1012"/>
                    <a:pt x="426" y="1138"/>
                  </a:cubicBezTo>
                  <a:cubicBezTo>
                    <a:pt x="507" y="1178"/>
                    <a:pt x="591" y="1197"/>
                    <a:pt x="674" y="1197"/>
                  </a:cubicBezTo>
                  <a:cubicBezTo>
                    <a:pt x="901" y="1197"/>
                    <a:pt x="1118" y="1057"/>
                    <a:pt x="1228" y="837"/>
                  </a:cubicBezTo>
                  <a:cubicBezTo>
                    <a:pt x="1354" y="536"/>
                    <a:pt x="1228" y="185"/>
                    <a:pt x="928" y="60"/>
                  </a:cubicBezTo>
                  <a:cubicBezTo>
                    <a:pt x="847" y="20"/>
                    <a:pt x="763" y="1"/>
                    <a:pt x="6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2243169" y="3469507"/>
              <a:ext cx="63824" cy="35612"/>
            </a:xfrm>
            <a:custGeom>
              <a:rect b="b" l="l" r="r" t="t"/>
              <a:pathLst>
                <a:path extrusionOk="0" h="462" w="828">
                  <a:moveTo>
                    <a:pt x="220" y="1"/>
                  </a:moveTo>
                  <a:cubicBezTo>
                    <a:pt x="138" y="1"/>
                    <a:pt x="76" y="19"/>
                    <a:pt x="50" y="57"/>
                  </a:cubicBezTo>
                  <a:cubicBezTo>
                    <a:pt x="0" y="157"/>
                    <a:pt x="151" y="308"/>
                    <a:pt x="351" y="408"/>
                  </a:cubicBezTo>
                  <a:cubicBezTo>
                    <a:pt x="444" y="443"/>
                    <a:pt x="537" y="461"/>
                    <a:pt x="613" y="461"/>
                  </a:cubicBezTo>
                  <a:cubicBezTo>
                    <a:pt x="700" y="461"/>
                    <a:pt x="764" y="437"/>
                    <a:pt x="777" y="383"/>
                  </a:cubicBezTo>
                  <a:cubicBezTo>
                    <a:pt x="827" y="308"/>
                    <a:pt x="702" y="157"/>
                    <a:pt x="502" y="57"/>
                  </a:cubicBezTo>
                  <a:cubicBezTo>
                    <a:pt x="401" y="19"/>
                    <a:pt x="301" y="1"/>
                    <a:pt x="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2357172" y="3520226"/>
              <a:ext cx="63824" cy="36768"/>
            </a:xfrm>
            <a:custGeom>
              <a:rect b="b" l="l" r="r" t="t"/>
              <a:pathLst>
                <a:path extrusionOk="0" h="477" w="828">
                  <a:moveTo>
                    <a:pt x="210" y="0"/>
                  </a:moveTo>
                  <a:cubicBezTo>
                    <a:pt x="132" y="0"/>
                    <a:pt x="75" y="26"/>
                    <a:pt x="50" y="76"/>
                  </a:cubicBezTo>
                  <a:cubicBezTo>
                    <a:pt x="0" y="176"/>
                    <a:pt x="125" y="326"/>
                    <a:pt x="351" y="401"/>
                  </a:cubicBezTo>
                  <a:cubicBezTo>
                    <a:pt x="451" y="452"/>
                    <a:pt x="545" y="477"/>
                    <a:pt x="620" y="477"/>
                  </a:cubicBezTo>
                  <a:cubicBezTo>
                    <a:pt x="696" y="477"/>
                    <a:pt x="752" y="452"/>
                    <a:pt x="777" y="401"/>
                  </a:cubicBezTo>
                  <a:cubicBezTo>
                    <a:pt x="827" y="301"/>
                    <a:pt x="702" y="151"/>
                    <a:pt x="501" y="76"/>
                  </a:cubicBezTo>
                  <a:cubicBezTo>
                    <a:pt x="388" y="26"/>
                    <a:pt x="288" y="0"/>
                    <a:pt x="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2306915" y="3324131"/>
              <a:ext cx="166190" cy="146071"/>
            </a:xfrm>
            <a:custGeom>
              <a:rect b="b" l="l" r="r" t="t"/>
              <a:pathLst>
                <a:path extrusionOk="0" h="1895" w="2156">
                  <a:moveTo>
                    <a:pt x="1076" y="0"/>
                  </a:moveTo>
                  <a:cubicBezTo>
                    <a:pt x="708" y="0"/>
                    <a:pt x="367" y="215"/>
                    <a:pt x="201" y="565"/>
                  </a:cubicBezTo>
                  <a:cubicBezTo>
                    <a:pt x="0" y="1041"/>
                    <a:pt x="201" y="1592"/>
                    <a:pt x="677" y="1818"/>
                  </a:cubicBezTo>
                  <a:cubicBezTo>
                    <a:pt x="801" y="1870"/>
                    <a:pt x="932" y="1895"/>
                    <a:pt x="1061" y="1895"/>
                  </a:cubicBezTo>
                  <a:cubicBezTo>
                    <a:pt x="1428" y="1895"/>
                    <a:pt x="1782" y="1694"/>
                    <a:pt x="1930" y="1341"/>
                  </a:cubicBezTo>
                  <a:cubicBezTo>
                    <a:pt x="2156" y="865"/>
                    <a:pt x="1955" y="289"/>
                    <a:pt x="1479" y="88"/>
                  </a:cubicBezTo>
                  <a:cubicBezTo>
                    <a:pt x="1346" y="28"/>
                    <a:pt x="1209" y="0"/>
                    <a:pt x="10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2312696" y="3312491"/>
              <a:ext cx="166190" cy="146148"/>
            </a:xfrm>
            <a:custGeom>
              <a:rect b="b" l="l" r="r" t="t"/>
              <a:pathLst>
                <a:path extrusionOk="0" h="1896" w="2156">
                  <a:moveTo>
                    <a:pt x="1066" y="1"/>
                  </a:moveTo>
                  <a:cubicBezTo>
                    <a:pt x="708" y="1"/>
                    <a:pt x="367" y="215"/>
                    <a:pt x="201" y="565"/>
                  </a:cubicBezTo>
                  <a:cubicBezTo>
                    <a:pt x="1" y="1041"/>
                    <a:pt x="201" y="1593"/>
                    <a:pt x="677" y="1818"/>
                  </a:cubicBezTo>
                  <a:cubicBezTo>
                    <a:pt x="801" y="1871"/>
                    <a:pt x="932" y="1896"/>
                    <a:pt x="1062" y="1896"/>
                  </a:cubicBezTo>
                  <a:cubicBezTo>
                    <a:pt x="1428" y="1896"/>
                    <a:pt x="1782" y="1694"/>
                    <a:pt x="1930" y="1342"/>
                  </a:cubicBezTo>
                  <a:cubicBezTo>
                    <a:pt x="2156" y="866"/>
                    <a:pt x="1930" y="289"/>
                    <a:pt x="1454" y="89"/>
                  </a:cubicBezTo>
                  <a:cubicBezTo>
                    <a:pt x="1328" y="29"/>
                    <a:pt x="1196" y="1"/>
                    <a:pt x="1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1707992" y="1700407"/>
              <a:ext cx="235795" cy="65751"/>
            </a:xfrm>
            <a:custGeom>
              <a:rect b="b" l="l" r="r" t="t"/>
              <a:pathLst>
                <a:path extrusionOk="0" h="853" w="3059">
                  <a:moveTo>
                    <a:pt x="1530" y="0"/>
                  </a:moveTo>
                  <a:cubicBezTo>
                    <a:pt x="1379" y="0"/>
                    <a:pt x="1204" y="25"/>
                    <a:pt x="1079" y="76"/>
                  </a:cubicBezTo>
                  <a:cubicBezTo>
                    <a:pt x="1003" y="76"/>
                    <a:pt x="953" y="101"/>
                    <a:pt x="903" y="126"/>
                  </a:cubicBezTo>
                  <a:cubicBezTo>
                    <a:pt x="527" y="251"/>
                    <a:pt x="226" y="502"/>
                    <a:pt x="1" y="852"/>
                  </a:cubicBezTo>
                  <a:lnTo>
                    <a:pt x="3059" y="852"/>
                  </a:lnTo>
                  <a:cubicBezTo>
                    <a:pt x="2833" y="502"/>
                    <a:pt x="2482" y="226"/>
                    <a:pt x="2081" y="101"/>
                  </a:cubicBezTo>
                  <a:cubicBezTo>
                    <a:pt x="2031" y="76"/>
                    <a:pt x="1981" y="50"/>
                    <a:pt x="1931" y="50"/>
                  </a:cubicBezTo>
                  <a:cubicBezTo>
                    <a:pt x="1805" y="25"/>
                    <a:pt x="1680" y="0"/>
                    <a:pt x="1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1636537" y="1427230"/>
              <a:ext cx="173975" cy="323438"/>
            </a:xfrm>
            <a:custGeom>
              <a:rect b="b" l="l" r="r" t="t"/>
              <a:pathLst>
                <a:path extrusionOk="0" h="4196" w="2257">
                  <a:moveTo>
                    <a:pt x="86" y="1"/>
                  </a:moveTo>
                  <a:cubicBezTo>
                    <a:pt x="76" y="1"/>
                    <a:pt x="64" y="4"/>
                    <a:pt x="51" y="10"/>
                  </a:cubicBezTo>
                  <a:cubicBezTo>
                    <a:pt x="26" y="36"/>
                    <a:pt x="1" y="86"/>
                    <a:pt x="26" y="111"/>
                  </a:cubicBezTo>
                  <a:lnTo>
                    <a:pt x="2081" y="4146"/>
                  </a:lnTo>
                  <a:cubicBezTo>
                    <a:pt x="2106" y="4171"/>
                    <a:pt x="2131" y="4196"/>
                    <a:pt x="2156" y="4196"/>
                  </a:cubicBezTo>
                  <a:cubicBezTo>
                    <a:pt x="2181" y="4196"/>
                    <a:pt x="2181" y="4196"/>
                    <a:pt x="2206" y="4171"/>
                  </a:cubicBezTo>
                  <a:cubicBezTo>
                    <a:pt x="2231" y="4171"/>
                    <a:pt x="2256" y="4121"/>
                    <a:pt x="2231" y="4071"/>
                  </a:cubicBezTo>
                  <a:lnTo>
                    <a:pt x="151" y="61"/>
                  </a:lnTo>
                  <a:cubicBezTo>
                    <a:pt x="133" y="24"/>
                    <a:pt x="114" y="1"/>
                    <a:pt x="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1837489" y="1431855"/>
              <a:ext cx="117859" cy="334307"/>
            </a:xfrm>
            <a:custGeom>
              <a:rect b="b" l="l" r="r" t="t"/>
              <a:pathLst>
                <a:path extrusionOk="0" h="4337" w="1529">
                  <a:moveTo>
                    <a:pt x="1454" y="1"/>
                  </a:moveTo>
                  <a:cubicBezTo>
                    <a:pt x="1429" y="1"/>
                    <a:pt x="1379" y="26"/>
                    <a:pt x="1354" y="51"/>
                  </a:cubicBezTo>
                  <a:lnTo>
                    <a:pt x="251" y="3534"/>
                  </a:lnTo>
                  <a:lnTo>
                    <a:pt x="0" y="4336"/>
                  </a:lnTo>
                  <a:lnTo>
                    <a:pt x="151" y="4336"/>
                  </a:lnTo>
                  <a:lnTo>
                    <a:pt x="401" y="3585"/>
                  </a:lnTo>
                  <a:lnTo>
                    <a:pt x="1504" y="101"/>
                  </a:lnTo>
                  <a:cubicBezTo>
                    <a:pt x="1529" y="76"/>
                    <a:pt x="1504" y="26"/>
                    <a:pt x="14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896631" y="1764154"/>
              <a:ext cx="1980249" cy="1298301"/>
            </a:xfrm>
            <a:custGeom>
              <a:rect b="b" l="l" r="r" t="t"/>
              <a:pathLst>
                <a:path extrusionOk="0" h="16843" w="25690">
                  <a:moveTo>
                    <a:pt x="51" y="0"/>
                  </a:moveTo>
                  <a:lnTo>
                    <a:pt x="1" y="16843"/>
                  </a:lnTo>
                  <a:lnTo>
                    <a:pt x="25289" y="16717"/>
                  </a:lnTo>
                  <a:lnTo>
                    <a:pt x="256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1008708" y="1824046"/>
              <a:ext cx="1769660" cy="1161171"/>
            </a:xfrm>
            <a:custGeom>
              <a:rect b="b" l="l" r="r" t="t"/>
              <a:pathLst>
                <a:path extrusionOk="0" h="15064" w="22958">
                  <a:moveTo>
                    <a:pt x="25" y="0"/>
                  </a:moveTo>
                  <a:lnTo>
                    <a:pt x="0" y="15063"/>
                  </a:lnTo>
                  <a:lnTo>
                    <a:pt x="22582" y="14963"/>
                  </a:lnTo>
                  <a:lnTo>
                    <a:pt x="229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2347460" y="1818265"/>
              <a:ext cx="427037" cy="1155313"/>
            </a:xfrm>
            <a:custGeom>
              <a:rect b="b" l="l" r="r" t="t"/>
              <a:pathLst>
                <a:path extrusionOk="0" h="14988" w="5540">
                  <a:moveTo>
                    <a:pt x="5540" y="0"/>
                  </a:moveTo>
                  <a:lnTo>
                    <a:pt x="1" y="75"/>
                  </a:lnTo>
                  <a:lnTo>
                    <a:pt x="1" y="14988"/>
                  </a:lnTo>
                  <a:lnTo>
                    <a:pt x="5264" y="14988"/>
                  </a:lnTo>
                  <a:lnTo>
                    <a:pt x="5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1064746" y="1890953"/>
              <a:ext cx="1242262" cy="1005772"/>
            </a:xfrm>
            <a:custGeom>
              <a:rect b="b" l="l" r="r" t="t"/>
              <a:pathLst>
                <a:path extrusionOk="0" h="13048" w="16116">
                  <a:moveTo>
                    <a:pt x="8826" y="0"/>
                  </a:moveTo>
                  <a:cubicBezTo>
                    <a:pt x="4410" y="0"/>
                    <a:pt x="727" y="1062"/>
                    <a:pt x="727" y="1062"/>
                  </a:cubicBezTo>
                  <a:cubicBezTo>
                    <a:pt x="75" y="4045"/>
                    <a:pt x="0" y="6626"/>
                    <a:pt x="100" y="8556"/>
                  </a:cubicBezTo>
                  <a:cubicBezTo>
                    <a:pt x="251" y="11062"/>
                    <a:pt x="702" y="12516"/>
                    <a:pt x="702" y="12516"/>
                  </a:cubicBezTo>
                  <a:cubicBezTo>
                    <a:pt x="2748" y="12910"/>
                    <a:pt x="4885" y="13047"/>
                    <a:pt x="6872" y="13047"/>
                  </a:cubicBezTo>
                  <a:cubicBezTo>
                    <a:pt x="11456" y="13047"/>
                    <a:pt x="15238" y="12315"/>
                    <a:pt x="15238" y="12315"/>
                  </a:cubicBezTo>
                  <a:cubicBezTo>
                    <a:pt x="15564" y="11087"/>
                    <a:pt x="15739" y="9784"/>
                    <a:pt x="15840" y="8556"/>
                  </a:cubicBezTo>
                  <a:cubicBezTo>
                    <a:pt x="16115" y="4571"/>
                    <a:pt x="15489" y="1012"/>
                    <a:pt x="15489" y="1012"/>
                  </a:cubicBezTo>
                  <a:cubicBezTo>
                    <a:pt x="13323" y="254"/>
                    <a:pt x="10987" y="0"/>
                    <a:pt x="88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1136201" y="2455730"/>
              <a:ext cx="417325" cy="108301"/>
            </a:xfrm>
            <a:custGeom>
              <a:rect b="b" l="l" r="r" t="t"/>
              <a:pathLst>
                <a:path extrusionOk="0" h="1405" w="5414">
                  <a:moveTo>
                    <a:pt x="1348" y="0"/>
                  </a:moveTo>
                  <a:cubicBezTo>
                    <a:pt x="1334" y="0"/>
                    <a:pt x="1319" y="0"/>
                    <a:pt x="1304" y="1"/>
                  </a:cubicBezTo>
                  <a:cubicBezTo>
                    <a:pt x="652" y="51"/>
                    <a:pt x="76" y="602"/>
                    <a:pt x="0" y="1254"/>
                  </a:cubicBezTo>
                  <a:lnTo>
                    <a:pt x="5389" y="1404"/>
                  </a:lnTo>
                  <a:cubicBezTo>
                    <a:pt x="5414" y="1003"/>
                    <a:pt x="5163" y="627"/>
                    <a:pt x="4812" y="477"/>
                  </a:cubicBezTo>
                  <a:cubicBezTo>
                    <a:pt x="4644" y="393"/>
                    <a:pt x="4458" y="355"/>
                    <a:pt x="4268" y="355"/>
                  </a:cubicBezTo>
                  <a:cubicBezTo>
                    <a:pt x="4063" y="355"/>
                    <a:pt x="3855" y="399"/>
                    <a:pt x="3660" y="477"/>
                  </a:cubicBezTo>
                  <a:cubicBezTo>
                    <a:pt x="3309" y="627"/>
                    <a:pt x="2983" y="878"/>
                    <a:pt x="2707" y="1129"/>
                  </a:cubicBezTo>
                  <a:cubicBezTo>
                    <a:pt x="2609" y="516"/>
                    <a:pt x="1985" y="0"/>
                    <a:pt x="13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1794939" y="2472534"/>
              <a:ext cx="413548" cy="103059"/>
            </a:xfrm>
            <a:custGeom>
              <a:rect b="b" l="l" r="r" t="t"/>
              <a:pathLst>
                <a:path extrusionOk="0" h="1337" w="5365">
                  <a:moveTo>
                    <a:pt x="1345" y="1"/>
                  </a:moveTo>
                  <a:cubicBezTo>
                    <a:pt x="1298" y="1"/>
                    <a:pt x="1251" y="3"/>
                    <a:pt x="1204" y="8"/>
                  </a:cubicBezTo>
                  <a:cubicBezTo>
                    <a:pt x="552" y="59"/>
                    <a:pt x="1" y="660"/>
                    <a:pt x="1" y="1337"/>
                  </a:cubicBezTo>
                  <a:lnTo>
                    <a:pt x="5364" y="1136"/>
                  </a:lnTo>
                  <a:cubicBezTo>
                    <a:pt x="5364" y="760"/>
                    <a:pt x="5088" y="384"/>
                    <a:pt x="4738" y="259"/>
                  </a:cubicBezTo>
                  <a:cubicBezTo>
                    <a:pt x="4580" y="196"/>
                    <a:pt x="4418" y="168"/>
                    <a:pt x="4256" y="168"/>
                  </a:cubicBezTo>
                  <a:cubicBezTo>
                    <a:pt x="4030" y="168"/>
                    <a:pt x="3803" y="222"/>
                    <a:pt x="3585" y="309"/>
                  </a:cubicBezTo>
                  <a:cubicBezTo>
                    <a:pt x="3234" y="485"/>
                    <a:pt x="2958" y="760"/>
                    <a:pt x="2682" y="1036"/>
                  </a:cubicBezTo>
                  <a:cubicBezTo>
                    <a:pt x="2543" y="453"/>
                    <a:pt x="1969" y="1"/>
                    <a:pt x="13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1072454" y="2550386"/>
              <a:ext cx="1213279" cy="346332"/>
            </a:xfrm>
            <a:custGeom>
              <a:rect b="b" l="l" r="r" t="t"/>
              <a:pathLst>
                <a:path extrusionOk="0" h="4493" w="15740">
                  <a:moveTo>
                    <a:pt x="0" y="1"/>
                  </a:moveTo>
                  <a:cubicBezTo>
                    <a:pt x="0" y="26"/>
                    <a:pt x="0" y="76"/>
                    <a:pt x="0" y="101"/>
                  </a:cubicBezTo>
                  <a:cubicBezTo>
                    <a:pt x="25" y="377"/>
                    <a:pt x="50" y="653"/>
                    <a:pt x="75" y="903"/>
                  </a:cubicBezTo>
                  <a:cubicBezTo>
                    <a:pt x="251" y="2858"/>
                    <a:pt x="602" y="3961"/>
                    <a:pt x="602" y="3961"/>
                  </a:cubicBezTo>
                  <a:cubicBezTo>
                    <a:pt x="2648" y="4355"/>
                    <a:pt x="4785" y="4492"/>
                    <a:pt x="6772" y="4492"/>
                  </a:cubicBezTo>
                  <a:cubicBezTo>
                    <a:pt x="11356" y="4492"/>
                    <a:pt x="15138" y="3760"/>
                    <a:pt x="15138" y="3760"/>
                  </a:cubicBezTo>
                  <a:cubicBezTo>
                    <a:pt x="15364" y="2833"/>
                    <a:pt x="15539" y="1906"/>
                    <a:pt x="15639" y="953"/>
                  </a:cubicBezTo>
                  <a:cubicBezTo>
                    <a:pt x="15665" y="703"/>
                    <a:pt x="15690" y="452"/>
                    <a:pt x="15715" y="201"/>
                  </a:cubicBezTo>
                  <a:cubicBezTo>
                    <a:pt x="15715" y="126"/>
                    <a:pt x="15715" y="51"/>
                    <a:pt x="15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1072454" y="2558171"/>
              <a:ext cx="1211351" cy="338546"/>
            </a:xfrm>
            <a:custGeom>
              <a:rect b="b" l="l" r="r" t="t"/>
              <a:pathLst>
                <a:path extrusionOk="0" h="4392" w="15715">
                  <a:moveTo>
                    <a:pt x="2507" y="0"/>
                  </a:moveTo>
                  <a:cubicBezTo>
                    <a:pt x="1930" y="0"/>
                    <a:pt x="1454" y="401"/>
                    <a:pt x="1228" y="1003"/>
                  </a:cubicBezTo>
                  <a:cubicBezTo>
                    <a:pt x="1028" y="426"/>
                    <a:pt x="552" y="25"/>
                    <a:pt x="0" y="0"/>
                  </a:cubicBezTo>
                  <a:lnTo>
                    <a:pt x="0" y="0"/>
                  </a:lnTo>
                  <a:cubicBezTo>
                    <a:pt x="25" y="276"/>
                    <a:pt x="50" y="552"/>
                    <a:pt x="75" y="802"/>
                  </a:cubicBezTo>
                  <a:cubicBezTo>
                    <a:pt x="251" y="2757"/>
                    <a:pt x="602" y="3860"/>
                    <a:pt x="602" y="3860"/>
                  </a:cubicBezTo>
                  <a:cubicBezTo>
                    <a:pt x="2648" y="4254"/>
                    <a:pt x="4785" y="4391"/>
                    <a:pt x="6772" y="4391"/>
                  </a:cubicBezTo>
                  <a:cubicBezTo>
                    <a:pt x="11356" y="4391"/>
                    <a:pt x="15138" y="3659"/>
                    <a:pt x="15138" y="3659"/>
                  </a:cubicBezTo>
                  <a:cubicBezTo>
                    <a:pt x="15364" y="2732"/>
                    <a:pt x="15539" y="1805"/>
                    <a:pt x="15639" y="852"/>
                  </a:cubicBezTo>
                  <a:cubicBezTo>
                    <a:pt x="15665" y="602"/>
                    <a:pt x="15690" y="351"/>
                    <a:pt x="15715" y="100"/>
                  </a:cubicBezTo>
                  <a:cubicBezTo>
                    <a:pt x="15564" y="25"/>
                    <a:pt x="15414" y="0"/>
                    <a:pt x="15264" y="0"/>
                  </a:cubicBezTo>
                  <a:cubicBezTo>
                    <a:pt x="14687" y="0"/>
                    <a:pt x="14211" y="401"/>
                    <a:pt x="13985" y="1003"/>
                  </a:cubicBezTo>
                  <a:cubicBezTo>
                    <a:pt x="13760" y="401"/>
                    <a:pt x="13284" y="0"/>
                    <a:pt x="12707" y="0"/>
                  </a:cubicBezTo>
                  <a:cubicBezTo>
                    <a:pt x="12131" y="0"/>
                    <a:pt x="11654" y="401"/>
                    <a:pt x="11429" y="1003"/>
                  </a:cubicBezTo>
                  <a:cubicBezTo>
                    <a:pt x="11203" y="401"/>
                    <a:pt x="10727" y="0"/>
                    <a:pt x="10151" y="0"/>
                  </a:cubicBezTo>
                  <a:cubicBezTo>
                    <a:pt x="9574" y="0"/>
                    <a:pt x="9098" y="401"/>
                    <a:pt x="8872" y="1003"/>
                  </a:cubicBezTo>
                  <a:cubicBezTo>
                    <a:pt x="8672" y="401"/>
                    <a:pt x="8171" y="0"/>
                    <a:pt x="7594" y="0"/>
                  </a:cubicBezTo>
                  <a:cubicBezTo>
                    <a:pt x="7043" y="0"/>
                    <a:pt x="6542" y="401"/>
                    <a:pt x="6341" y="1003"/>
                  </a:cubicBezTo>
                  <a:cubicBezTo>
                    <a:pt x="6116" y="401"/>
                    <a:pt x="5614" y="0"/>
                    <a:pt x="5063" y="0"/>
                  </a:cubicBezTo>
                  <a:cubicBezTo>
                    <a:pt x="4487" y="0"/>
                    <a:pt x="3985" y="401"/>
                    <a:pt x="3785" y="1003"/>
                  </a:cubicBezTo>
                  <a:cubicBezTo>
                    <a:pt x="3559" y="401"/>
                    <a:pt x="3083" y="0"/>
                    <a:pt x="2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1078235" y="2619991"/>
              <a:ext cx="1199789" cy="276726"/>
            </a:xfrm>
            <a:custGeom>
              <a:rect b="b" l="l" r="r" t="t"/>
              <a:pathLst>
                <a:path extrusionOk="0" h="3590" w="15565">
                  <a:moveTo>
                    <a:pt x="2432" y="0"/>
                  </a:moveTo>
                  <a:cubicBezTo>
                    <a:pt x="1855" y="0"/>
                    <a:pt x="1379" y="401"/>
                    <a:pt x="1153" y="978"/>
                  </a:cubicBezTo>
                  <a:cubicBezTo>
                    <a:pt x="953" y="451"/>
                    <a:pt x="527" y="50"/>
                    <a:pt x="0" y="0"/>
                  </a:cubicBezTo>
                  <a:lnTo>
                    <a:pt x="0" y="0"/>
                  </a:lnTo>
                  <a:cubicBezTo>
                    <a:pt x="176" y="1955"/>
                    <a:pt x="527" y="3058"/>
                    <a:pt x="527" y="3058"/>
                  </a:cubicBezTo>
                  <a:cubicBezTo>
                    <a:pt x="2573" y="3452"/>
                    <a:pt x="4710" y="3589"/>
                    <a:pt x="6697" y="3589"/>
                  </a:cubicBezTo>
                  <a:cubicBezTo>
                    <a:pt x="11281" y="3589"/>
                    <a:pt x="15063" y="2857"/>
                    <a:pt x="15063" y="2857"/>
                  </a:cubicBezTo>
                  <a:cubicBezTo>
                    <a:pt x="15289" y="1930"/>
                    <a:pt x="15464" y="1003"/>
                    <a:pt x="15564" y="50"/>
                  </a:cubicBezTo>
                  <a:cubicBezTo>
                    <a:pt x="15439" y="25"/>
                    <a:pt x="15314" y="0"/>
                    <a:pt x="15189" y="0"/>
                  </a:cubicBezTo>
                  <a:cubicBezTo>
                    <a:pt x="14612" y="0"/>
                    <a:pt x="14136" y="401"/>
                    <a:pt x="13910" y="978"/>
                  </a:cubicBezTo>
                  <a:cubicBezTo>
                    <a:pt x="13685" y="401"/>
                    <a:pt x="13209" y="0"/>
                    <a:pt x="12632" y="0"/>
                  </a:cubicBezTo>
                  <a:cubicBezTo>
                    <a:pt x="12056" y="0"/>
                    <a:pt x="11579" y="401"/>
                    <a:pt x="11354" y="978"/>
                  </a:cubicBezTo>
                  <a:cubicBezTo>
                    <a:pt x="11128" y="401"/>
                    <a:pt x="10652" y="0"/>
                    <a:pt x="10076" y="0"/>
                  </a:cubicBezTo>
                  <a:cubicBezTo>
                    <a:pt x="9499" y="0"/>
                    <a:pt x="9023" y="401"/>
                    <a:pt x="8797" y="978"/>
                  </a:cubicBezTo>
                  <a:cubicBezTo>
                    <a:pt x="8597" y="401"/>
                    <a:pt x="8096" y="0"/>
                    <a:pt x="7519" y="0"/>
                  </a:cubicBezTo>
                  <a:cubicBezTo>
                    <a:pt x="6968" y="0"/>
                    <a:pt x="6467" y="401"/>
                    <a:pt x="6266" y="978"/>
                  </a:cubicBezTo>
                  <a:cubicBezTo>
                    <a:pt x="6041" y="401"/>
                    <a:pt x="5539" y="0"/>
                    <a:pt x="4988" y="0"/>
                  </a:cubicBezTo>
                  <a:cubicBezTo>
                    <a:pt x="4412" y="0"/>
                    <a:pt x="3910" y="401"/>
                    <a:pt x="3710" y="978"/>
                  </a:cubicBezTo>
                  <a:cubicBezTo>
                    <a:pt x="3484" y="401"/>
                    <a:pt x="3008" y="0"/>
                    <a:pt x="2432" y="0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2442116" y="2695299"/>
              <a:ext cx="249285" cy="5858"/>
            </a:xfrm>
            <a:custGeom>
              <a:rect b="b" l="l" r="r" t="t"/>
              <a:pathLst>
                <a:path extrusionOk="0" h="76" w="3234">
                  <a:moveTo>
                    <a:pt x="1" y="1"/>
                  </a:moveTo>
                  <a:lnTo>
                    <a:pt x="1" y="76"/>
                  </a:lnTo>
                  <a:lnTo>
                    <a:pt x="3234" y="76"/>
                  </a:lnTo>
                  <a:lnTo>
                    <a:pt x="3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2442116" y="2739775"/>
              <a:ext cx="249285" cy="5858"/>
            </a:xfrm>
            <a:custGeom>
              <a:rect b="b" l="l" r="r" t="t"/>
              <a:pathLst>
                <a:path extrusionOk="0" h="76" w="3234">
                  <a:moveTo>
                    <a:pt x="1" y="0"/>
                  </a:moveTo>
                  <a:lnTo>
                    <a:pt x="1" y="75"/>
                  </a:lnTo>
                  <a:lnTo>
                    <a:pt x="3234" y="75"/>
                  </a:lnTo>
                  <a:lnTo>
                    <a:pt x="32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2442116" y="2784174"/>
              <a:ext cx="249285" cy="5858"/>
            </a:xfrm>
            <a:custGeom>
              <a:rect b="b" l="l" r="r" t="t"/>
              <a:pathLst>
                <a:path extrusionOk="0" h="76" w="3234">
                  <a:moveTo>
                    <a:pt x="1" y="1"/>
                  </a:moveTo>
                  <a:lnTo>
                    <a:pt x="1" y="76"/>
                  </a:lnTo>
                  <a:lnTo>
                    <a:pt x="3234" y="76"/>
                  </a:lnTo>
                  <a:lnTo>
                    <a:pt x="3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2442116" y="2828573"/>
              <a:ext cx="249285" cy="5935"/>
            </a:xfrm>
            <a:custGeom>
              <a:rect b="b" l="l" r="r" t="t"/>
              <a:pathLst>
                <a:path extrusionOk="0" h="77" w="3234">
                  <a:moveTo>
                    <a:pt x="1" y="1"/>
                  </a:moveTo>
                  <a:lnTo>
                    <a:pt x="1" y="76"/>
                  </a:lnTo>
                  <a:lnTo>
                    <a:pt x="3234" y="76"/>
                  </a:lnTo>
                  <a:lnTo>
                    <a:pt x="3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2774415" y="1762843"/>
              <a:ext cx="104370" cy="57426"/>
            </a:xfrm>
            <a:custGeom>
              <a:rect b="b" l="l" r="r" t="t"/>
              <a:pathLst>
                <a:path extrusionOk="0" h="745" w="1354">
                  <a:moveTo>
                    <a:pt x="1303" y="1"/>
                  </a:moveTo>
                  <a:cubicBezTo>
                    <a:pt x="1291" y="1"/>
                    <a:pt x="1274" y="7"/>
                    <a:pt x="1254" y="17"/>
                  </a:cubicBezTo>
                  <a:lnTo>
                    <a:pt x="51" y="644"/>
                  </a:lnTo>
                  <a:cubicBezTo>
                    <a:pt x="26" y="644"/>
                    <a:pt x="1" y="694"/>
                    <a:pt x="26" y="719"/>
                  </a:cubicBezTo>
                  <a:cubicBezTo>
                    <a:pt x="26" y="744"/>
                    <a:pt x="51" y="744"/>
                    <a:pt x="76" y="744"/>
                  </a:cubicBezTo>
                  <a:lnTo>
                    <a:pt x="101" y="744"/>
                  </a:lnTo>
                  <a:lnTo>
                    <a:pt x="1329" y="118"/>
                  </a:lnTo>
                  <a:cubicBezTo>
                    <a:pt x="1354" y="93"/>
                    <a:pt x="1354" y="68"/>
                    <a:pt x="1329" y="42"/>
                  </a:cubicBezTo>
                  <a:cubicBezTo>
                    <a:pt x="1329" y="13"/>
                    <a:pt x="1320" y="1"/>
                    <a:pt x="1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2753140" y="2970095"/>
              <a:ext cx="96739" cy="88491"/>
            </a:xfrm>
            <a:custGeom>
              <a:rect b="b" l="l" r="r" t="t"/>
              <a:pathLst>
                <a:path extrusionOk="0" h="1148" w="1255">
                  <a:moveTo>
                    <a:pt x="64" y="1"/>
                  </a:moveTo>
                  <a:cubicBezTo>
                    <a:pt x="51" y="1"/>
                    <a:pt x="38" y="7"/>
                    <a:pt x="26" y="20"/>
                  </a:cubicBezTo>
                  <a:cubicBezTo>
                    <a:pt x="1" y="45"/>
                    <a:pt x="1" y="70"/>
                    <a:pt x="26" y="95"/>
                  </a:cubicBezTo>
                  <a:lnTo>
                    <a:pt x="1154" y="1122"/>
                  </a:lnTo>
                  <a:cubicBezTo>
                    <a:pt x="1179" y="1147"/>
                    <a:pt x="1179" y="1147"/>
                    <a:pt x="1204" y="1147"/>
                  </a:cubicBezTo>
                  <a:cubicBezTo>
                    <a:pt x="1204" y="1147"/>
                    <a:pt x="1229" y="1122"/>
                    <a:pt x="1229" y="1122"/>
                  </a:cubicBezTo>
                  <a:cubicBezTo>
                    <a:pt x="1254" y="1097"/>
                    <a:pt x="1254" y="1072"/>
                    <a:pt x="1229" y="1047"/>
                  </a:cubicBezTo>
                  <a:lnTo>
                    <a:pt x="101" y="20"/>
                  </a:lnTo>
                  <a:cubicBezTo>
                    <a:pt x="89" y="7"/>
                    <a:pt x="76" y="1"/>
                    <a:pt x="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898558" y="2966935"/>
              <a:ext cx="127572" cy="93578"/>
            </a:xfrm>
            <a:custGeom>
              <a:rect b="b" l="l" r="r" t="t"/>
              <a:pathLst>
                <a:path extrusionOk="0" h="1214" w="1655">
                  <a:moveTo>
                    <a:pt x="1577" y="0"/>
                  </a:moveTo>
                  <a:cubicBezTo>
                    <a:pt x="1569" y="0"/>
                    <a:pt x="1562" y="3"/>
                    <a:pt x="1555" y="11"/>
                  </a:cubicBezTo>
                  <a:lnTo>
                    <a:pt x="26" y="1113"/>
                  </a:lnTo>
                  <a:cubicBezTo>
                    <a:pt x="1" y="1113"/>
                    <a:pt x="1" y="1163"/>
                    <a:pt x="26" y="1188"/>
                  </a:cubicBezTo>
                  <a:cubicBezTo>
                    <a:pt x="26" y="1188"/>
                    <a:pt x="51" y="1214"/>
                    <a:pt x="76" y="1214"/>
                  </a:cubicBezTo>
                  <a:cubicBezTo>
                    <a:pt x="76" y="1214"/>
                    <a:pt x="101" y="1214"/>
                    <a:pt x="101" y="1188"/>
                  </a:cubicBezTo>
                  <a:lnTo>
                    <a:pt x="1630" y="111"/>
                  </a:lnTo>
                  <a:cubicBezTo>
                    <a:pt x="1655" y="86"/>
                    <a:pt x="1655" y="61"/>
                    <a:pt x="1630" y="36"/>
                  </a:cubicBezTo>
                  <a:cubicBezTo>
                    <a:pt x="1612" y="18"/>
                    <a:pt x="1594" y="0"/>
                    <a:pt x="1577" y="0"/>
                  </a:cubicBez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902412" y="1764154"/>
              <a:ext cx="137284" cy="83172"/>
            </a:xfrm>
            <a:custGeom>
              <a:rect b="b" l="l" r="r" t="t"/>
              <a:pathLst>
                <a:path extrusionOk="0" h="1079" w="1781">
                  <a:moveTo>
                    <a:pt x="76" y="0"/>
                  </a:moveTo>
                  <a:cubicBezTo>
                    <a:pt x="51" y="0"/>
                    <a:pt x="26" y="0"/>
                    <a:pt x="1" y="25"/>
                  </a:cubicBezTo>
                  <a:cubicBezTo>
                    <a:pt x="1" y="51"/>
                    <a:pt x="1" y="101"/>
                    <a:pt x="26" y="101"/>
                  </a:cubicBezTo>
                  <a:lnTo>
                    <a:pt x="1680" y="1053"/>
                  </a:lnTo>
                  <a:cubicBezTo>
                    <a:pt x="1705" y="1053"/>
                    <a:pt x="1705" y="1078"/>
                    <a:pt x="1705" y="1078"/>
                  </a:cubicBezTo>
                  <a:cubicBezTo>
                    <a:pt x="1730" y="1078"/>
                    <a:pt x="1755" y="1053"/>
                    <a:pt x="1755" y="1028"/>
                  </a:cubicBezTo>
                  <a:cubicBezTo>
                    <a:pt x="1780" y="1003"/>
                    <a:pt x="1780" y="978"/>
                    <a:pt x="1755" y="953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2422846" y="1951539"/>
              <a:ext cx="249285" cy="249285"/>
            </a:xfrm>
            <a:custGeom>
              <a:rect b="b" l="l" r="r" t="t"/>
              <a:pathLst>
                <a:path extrusionOk="0" h="3234" w="3234">
                  <a:moveTo>
                    <a:pt x="1629" y="0"/>
                  </a:moveTo>
                  <a:cubicBezTo>
                    <a:pt x="727" y="0"/>
                    <a:pt x="0" y="727"/>
                    <a:pt x="0" y="1630"/>
                  </a:cubicBezTo>
                  <a:cubicBezTo>
                    <a:pt x="0" y="2507"/>
                    <a:pt x="727" y="3234"/>
                    <a:pt x="1629" y="3234"/>
                  </a:cubicBezTo>
                  <a:cubicBezTo>
                    <a:pt x="2506" y="3234"/>
                    <a:pt x="3233" y="2507"/>
                    <a:pt x="3233" y="1630"/>
                  </a:cubicBezTo>
                  <a:cubicBezTo>
                    <a:pt x="3233" y="727"/>
                    <a:pt x="2506" y="0"/>
                    <a:pt x="1629" y="0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2432481" y="1941904"/>
              <a:ext cx="249285" cy="249285"/>
            </a:xfrm>
            <a:custGeom>
              <a:rect b="b" l="l" r="r" t="t"/>
              <a:pathLst>
                <a:path extrusionOk="0" h="3234" w="3234">
                  <a:moveTo>
                    <a:pt x="1630" y="0"/>
                  </a:moveTo>
                  <a:cubicBezTo>
                    <a:pt x="727" y="0"/>
                    <a:pt x="0" y="727"/>
                    <a:pt x="0" y="1604"/>
                  </a:cubicBezTo>
                  <a:cubicBezTo>
                    <a:pt x="0" y="2506"/>
                    <a:pt x="727" y="3233"/>
                    <a:pt x="1630" y="3233"/>
                  </a:cubicBezTo>
                  <a:cubicBezTo>
                    <a:pt x="2507" y="3233"/>
                    <a:pt x="3234" y="2506"/>
                    <a:pt x="3234" y="1604"/>
                  </a:cubicBezTo>
                  <a:cubicBezTo>
                    <a:pt x="3234" y="727"/>
                    <a:pt x="2507" y="0"/>
                    <a:pt x="16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2476880" y="2247147"/>
              <a:ext cx="158559" cy="156555"/>
            </a:xfrm>
            <a:custGeom>
              <a:rect b="b" l="l" r="r" t="t"/>
              <a:pathLst>
                <a:path extrusionOk="0" h="2031" w="2057">
                  <a:moveTo>
                    <a:pt x="1028" y="0"/>
                  </a:moveTo>
                  <a:cubicBezTo>
                    <a:pt x="452" y="0"/>
                    <a:pt x="1" y="451"/>
                    <a:pt x="1" y="1003"/>
                  </a:cubicBezTo>
                  <a:cubicBezTo>
                    <a:pt x="1" y="1579"/>
                    <a:pt x="452" y="2030"/>
                    <a:pt x="1028" y="2030"/>
                  </a:cubicBezTo>
                  <a:cubicBezTo>
                    <a:pt x="1580" y="2030"/>
                    <a:pt x="2056" y="1579"/>
                    <a:pt x="2056" y="1003"/>
                  </a:cubicBezTo>
                  <a:cubicBezTo>
                    <a:pt x="2056" y="451"/>
                    <a:pt x="1580" y="0"/>
                    <a:pt x="1028" y="0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2482738" y="2239362"/>
              <a:ext cx="158482" cy="158482"/>
            </a:xfrm>
            <a:custGeom>
              <a:rect b="b" l="l" r="r" t="t"/>
              <a:pathLst>
                <a:path extrusionOk="0" h="2056" w="2056">
                  <a:moveTo>
                    <a:pt x="1028" y="1"/>
                  </a:moveTo>
                  <a:cubicBezTo>
                    <a:pt x="451" y="1"/>
                    <a:pt x="0" y="452"/>
                    <a:pt x="0" y="1028"/>
                  </a:cubicBezTo>
                  <a:cubicBezTo>
                    <a:pt x="0" y="1580"/>
                    <a:pt x="451" y="2056"/>
                    <a:pt x="1028" y="2056"/>
                  </a:cubicBezTo>
                  <a:cubicBezTo>
                    <a:pt x="1579" y="2056"/>
                    <a:pt x="2055" y="1580"/>
                    <a:pt x="2055" y="1028"/>
                  </a:cubicBezTo>
                  <a:cubicBezTo>
                    <a:pt x="2055" y="452"/>
                    <a:pt x="1579" y="1"/>
                    <a:pt x="1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2476880" y="2446095"/>
              <a:ext cx="158559" cy="158482"/>
            </a:xfrm>
            <a:custGeom>
              <a:rect b="b" l="l" r="r" t="t"/>
              <a:pathLst>
                <a:path extrusionOk="0" h="2056" w="2057">
                  <a:moveTo>
                    <a:pt x="1028" y="1"/>
                  </a:moveTo>
                  <a:cubicBezTo>
                    <a:pt x="452" y="1"/>
                    <a:pt x="1" y="452"/>
                    <a:pt x="1" y="1028"/>
                  </a:cubicBezTo>
                  <a:cubicBezTo>
                    <a:pt x="1" y="1580"/>
                    <a:pt x="452" y="2056"/>
                    <a:pt x="1028" y="2056"/>
                  </a:cubicBezTo>
                  <a:cubicBezTo>
                    <a:pt x="1580" y="2056"/>
                    <a:pt x="2056" y="1580"/>
                    <a:pt x="2056" y="1028"/>
                  </a:cubicBezTo>
                  <a:cubicBezTo>
                    <a:pt x="2056" y="452"/>
                    <a:pt x="1580" y="1"/>
                    <a:pt x="1028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2482738" y="2440313"/>
              <a:ext cx="158482" cy="156555"/>
            </a:xfrm>
            <a:custGeom>
              <a:rect b="b" l="l" r="r" t="t"/>
              <a:pathLst>
                <a:path extrusionOk="0" h="2031" w="2056">
                  <a:moveTo>
                    <a:pt x="1028" y="0"/>
                  </a:moveTo>
                  <a:cubicBezTo>
                    <a:pt x="451" y="0"/>
                    <a:pt x="0" y="451"/>
                    <a:pt x="0" y="1003"/>
                  </a:cubicBezTo>
                  <a:cubicBezTo>
                    <a:pt x="0" y="1579"/>
                    <a:pt x="451" y="2030"/>
                    <a:pt x="1028" y="2030"/>
                  </a:cubicBezTo>
                  <a:cubicBezTo>
                    <a:pt x="1579" y="2030"/>
                    <a:pt x="2055" y="1579"/>
                    <a:pt x="2055" y="1003"/>
                  </a:cubicBezTo>
                  <a:cubicBezTo>
                    <a:pt x="2055" y="451"/>
                    <a:pt x="1579" y="0"/>
                    <a:pt x="10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1223149" y="2179469"/>
              <a:ext cx="104370" cy="110228"/>
            </a:xfrm>
            <a:custGeom>
              <a:rect b="b" l="l" r="r" t="t"/>
              <a:pathLst>
                <a:path extrusionOk="0" h="1430" w="1354">
                  <a:moveTo>
                    <a:pt x="0" y="1"/>
                  </a:moveTo>
                  <a:lnTo>
                    <a:pt x="0" y="1429"/>
                  </a:lnTo>
                  <a:lnTo>
                    <a:pt x="1354" y="1429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1340929" y="2179469"/>
              <a:ext cx="104447" cy="110228"/>
            </a:xfrm>
            <a:custGeom>
              <a:rect b="b" l="l" r="r" t="t"/>
              <a:pathLst>
                <a:path extrusionOk="0" h="1430" w="1355">
                  <a:moveTo>
                    <a:pt x="1" y="1"/>
                  </a:moveTo>
                  <a:lnTo>
                    <a:pt x="1" y="1429"/>
                  </a:lnTo>
                  <a:lnTo>
                    <a:pt x="1354" y="1429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1456860" y="2179469"/>
              <a:ext cx="104447" cy="110228"/>
            </a:xfrm>
            <a:custGeom>
              <a:rect b="b" l="l" r="r" t="t"/>
              <a:pathLst>
                <a:path extrusionOk="0" h="1430" w="1355">
                  <a:moveTo>
                    <a:pt x="1" y="1"/>
                  </a:moveTo>
                  <a:lnTo>
                    <a:pt x="1" y="1429"/>
                  </a:lnTo>
                  <a:lnTo>
                    <a:pt x="1354" y="1429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1773742" y="1988230"/>
              <a:ext cx="104370" cy="112155"/>
            </a:xfrm>
            <a:custGeom>
              <a:rect b="b" l="l" r="r" t="t"/>
              <a:pathLst>
                <a:path extrusionOk="0" h="1455" w="1354">
                  <a:moveTo>
                    <a:pt x="0" y="1"/>
                  </a:moveTo>
                  <a:lnTo>
                    <a:pt x="0" y="1454"/>
                  </a:lnTo>
                  <a:lnTo>
                    <a:pt x="1353" y="1454"/>
                  </a:lnTo>
                  <a:lnTo>
                    <a:pt x="13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1889596" y="1988230"/>
              <a:ext cx="106374" cy="112155"/>
            </a:xfrm>
            <a:custGeom>
              <a:rect b="b" l="l" r="r" t="t"/>
              <a:pathLst>
                <a:path extrusionOk="0" h="1455" w="1380">
                  <a:moveTo>
                    <a:pt x="1" y="1"/>
                  </a:moveTo>
                  <a:lnTo>
                    <a:pt x="1" y="1454"/>
                  </a:lnTo>
                  <a:lnTo>
                    <a:pt x="1379" y="1454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2007453" y="1988230"/>
              <a:ext cx="104447" cy="112155"/>
            </a:xfrm>
            <a:custGeom>
              <a:rect b="b" l="l" r="r" t="t"/>
              <a:pathLst>
                <a:path extrusionOk="0" h="1455" w="1355">
                  <a:moveTo>
                    <a:pt x="1" y="1"/>
                  </a:moveTo>
                  <a:lnTo>
                    <a:pt x="1" y="1454"/>
                  </a:lnTo>
                  <a:lnTo>
                    <a:pt x="1354" y="1454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1773742" y="2281911"/>
              <a:ext cx="104370" cy="110151"/>
            </a:xfrm>
            <a:custGeom>
              <a:rect b="b" l="l" r="r" t="t"/>
              <a:pathLst>
                <a:path extrusionOk="0" h="1429" w="1354">
                  <a:moveTo>
                    <a:pt x="0" y="0"/>
                  </a:moveTo>
                  <a:lnTo>
                    <a:pt x="0" y="1429"/>
                  </a:lnTo>
                  <a:lnTo>
                    <a:pt x="1353" y="1429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1889596" y="2281911"/>
              <a:ext cx="106374" cy="110151"/>
            </a:xfrm>
            <a:custGeom>
              <a:rect b="b" l="l" r="r" t="t"/>
              <a:pathLst>
                <a:path extrusionOk="0" h="1429" w="1380">
                  <a:moveTo>
                    <a:pt x="1" y="0"/>
                  </a:moveTo>
                  <a:lnTo>
                    <a:pt x="1" y="1429"/>
                  </a:lnTo>
                  <a:lnTo>
                    <a:pt x="1379" y="1429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2007453" y="2281911"/>
              <a:ext cx="104447" cy="110151"/>
            </a:xfrm>
            <a:custGeom>
              <a:rect b="b" l="l" r="r" t="t"/>
              <a:pathLst>
                <a:path extrusionOk="0" h="1429" w="1355">
                  <a:moveTo>
                    <a:pt x="1" y="0"/>
                  </a:moveTo>
                  <a:lnTo>
                    <a:pt x="1" y="1429"/>
                  </a:lnTo>
                  <a:lnTo>
                    <a:pt x="1354" y="1429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1228930" y="1984376"/>
              <a:ext cx="102443" cy="102443"/>
            </a:xfrm>
            <a:custGeom>
              <a:rect b="b" l="l" r="r" t="t"/>
              <a:pathLst>
                <a:path extrusionOk="0" h="1329" w="1329">
                  <a:moveTo>
                    <a:pt x="677" y="1"/>
                  </a:moveTo>
                  <a:cubicBezTo>
                    <a:pt x="301" y="1"/>
                    <a:pt x="0" y="301"/>
                    <a:pt x="0" y="677"/>
                  </a:cubicBezTo>
                  <a:cubicBezTo>
                    <a:pt x="0" y="1028"/>
                    <a:pt x="301" y="1329"/>
                    <a:pt x="677" y="1329"/>
                  </a:cubicBezTo>
                  <a:cubicBezTo>
                    <a:pt x="1028" y="1329"/>
                    <a:pt x="1329" y="1028"/>
                    <a:pt x="1329" y="677"/>
                  </a:cubicBezTo>
                  <a:cubicBezTo>
                    <a:pt x="1329" y="301"/>
                    <a:pt x="1028" y="1"/>
                    <a:pt x="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1375770" y="1984376"/>
              <a:ext cx="102443" cy="102443"/>
            </a:xfrm>
            <a:custGeom>
              <a:rect b="b" l="l" r="r" t="t"/>
              <a:pathLst>
                <a:path extrusionOk="0" h="1329" w="1329">
                  <a:moveTo>
                    <a:pt x="652" y="1"/>
                  </a:moveTo>
                  <a:cubicBezTo>
                    <a:pt x="276" y="1"/>
                    <a:pt x="0" y="301"/>
                    <a:pt x="0" y="677"/>
                  </a:cubicBezTo>
                  <a:cubicBezTo>
                    <a:pt x="0" y="1028"/>
                    <a:pt x="276" y="1329"/>
                    <a:pt x="652" y="1329"/>
                  </a:cubicBezTo>
                  <a:cubicBezTo>
                    <a:pt x="1028" y="1329"/>
                    <a:pt x="1328" y="1028"/>
                    <a:pt x="1328" y="677"/>
                  </a:cubicBezTo>
                  <a:cubicBezTo>
                    <a:pt x="1328" y="301"/>
                    <a:pt x="1028" y="1"/>
                    <a:pt x="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1520606" y="1984376"/>
              <a:ext cx="102520" cy="102443"/>
            </a:xfrm>
            <a:custGeom>
              <a:rect b="b" l="l" r="r" t="t"/>
              <a:pathLst>
                <a:path extrusionOk="0" h="1329" w="1330">
                  <a:moveTo>
                    <a:pt x="652" y="1"/>
                  </a:moveTo>
                  <a:cubicBezTo>
                    <a:pt x="302" y="1"/>
                    <a:pt x="1" y="301"/>
                    <a:pt x="1" y="677"/>
                  </a:cubicBezTo>
                  <a:cubicBezTo>
                    <a:pt x="1" y="1028"/>
                    <a:pt x="302" y="1329"/>
                    <a:pt x="652" y="1329"/>
                  </a:cubicBezTo>
                  <a:cubicBezTo>
                    <a:pt x="1028" y="1329"/>
                    <a:pt x="1329" y="1028"/>
                    <a:pt x="1329" y="677"/>
                  </a:cubicBezTo>
                  <a:cubicBezTo>
                    <a:pt x="1329" y="301"/>
                    <a:pt x="1028" y="1"/>
                    <a:pt x="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1609481" y="2150487"/>
              <a:ext cx="131426" cy="131503"/>
            </a:xfrm>
            <a:custGeom>
              <a:rect b="b" l="l" r="r" t="t"/>
              <a:pathLst>
                <a:path extrusionOk="0" h="1706" w="1705">
                  <a:moveTo>
                    <a:pt x="853" y="1"/>
                  </a:moveTo>
                  <a:lnTo>
                    <a:pt x="552" y="552"/>
                  </a:lnTo>
                  <a:lnTo>
                    <a:pt x="1" y="853"/>
                  </a:lnTo>
                  <a:lnTo>
                    <a:pt x="552" y="1154"/>
                  </a:lnTo>
                  <a:lnTo>
                    <a:pt x="853" y="1705"/>
                  </a:lnTo>
                  <a:lnTo>
                    <a:pt x="1154" y="1154"/>
                  </a:lnTo>
                  <a:lnTo>
                    <a:pt x="1705" y="853"/>
                  </a:lnTo>
                  <a:lnTo>
                    <a:pt x="1154" y="552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2146586" y="2357219"/>
              <a:ext cx="131426" cy="131426"/>
            </a:xfrm>
            <a:custGeom>
              <a:rect b="b" l="l" r="r" t="t"/>
              <a:pathLst>
                <a:path extrusionOk="0" h="1705" w="1705">
                  <a:moveTo>
                    <a:pt x="852" y="1"/>
                  </a:moveTo>
                  <a:lnTo>
                    <a:pt x="552" y="552"/>
                  </a:lnTo>
                  <a:lnTo>
                    <a:pt x="0" y="853"/>
                  </a:lnTo>
                  <a:lnTo>
                    <a:pt x="552" y="1154"/>
                  </a:lnTo>
                  <a:lnTo>
                    <a:pt x="852" y="1705"/>
                  </a:lnTo>
                  <a:lnTo>
                    <a:pt x="1153" y="1154"/>
                  </a:lnTo>
                  <a:lnTo>
                    <a:pt x="1704" y="853"/>
                  </a:lnTo>
                  <a:lnTo>
                    <a:pt x="1153" y="552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1112999" y="2357219"/>
              <a:ext cx="133353" cy="131426"/>
            </a:xfrm>
            <a:custGeom>
              <a:rect b="b" l="l" r="r" t="t"/>
              <a:pathLst>
                <a:path extrusionOk="0" h="1705" w="1730">
                  <a:moveTo>
                    <a:pt x="853" y="1"/>
                  </a:moveTo>
                  <a:lnTo>
                    <a:pt x="552" y="552"/>
                  </a:lnTo>
                  <a:lnTo>
                    <a:pt x="1" y="853"/>
                  </a:lnTo>
                  <a:lnTo>
                    <a:pt x="552" y="1154"/>
                  </a:lnTo>
                  <a:lnTo>
                    <a:pt x="853" y="1705"/>
                  </a:lnTo>
                  <a:lnTo>
                    <a:pt x="1179" y="1154"/>
                  </a:lnTo>
                  <a:lnTo>
                    <a:pt x="1730" y="853"/>
                  </a:lnTo>
                  <a:lnTo>
                    <a:pt x="1179" y="552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7" name="Google Shape;717;p34"/>
          <p:cNvSpPr/>
          <p:nvPr/>
        </p:nvSpPr>
        <p:spPr>
          <a:xfrm rot="-1582766">
            <a:off x="3255543" y="1490982"/>
            <a:ext cx="425088" cy="12446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5"/>
          <p:cNvSpPr txBox="1"/>
          <p:nvPr>
            <p:ph type="title"/>
          </p:nvPr>
        </p:nvSpPr>
        <p:spPr>
          <a:xfrm>
            <a:off x="806800" y="1271567"/>
            <a:ext cx="4249800" cy="7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Создание меню</a:t>
            </a:r>
            <a:endParaRPr/>
          </a:p>
        </p:txBody>
      </p:sp>
      <p:sp>
        <p:nvSpPr>
          <p:cNvPr id="723" name="Google Shape;723;p35"/>
          <p:cNvSpPr txBox="1"/>
          <p:nvPr>
            <p:ph idx="1" type="subTitle"/>
          </p:nvPr>
        </p:nvSpPr>
        <p:spPr>
          <a:xfrm>
            <a:off x="761850" y="2337675"/>
            <a:ext cx="4152300" cy="21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Сделали меню, где с помощью нажатия на нарисованные в pygame кнопки можно посмотреть скины персонажей, темы игры, количество собранных монет и рекорд, а также начать игру.</a:t>
            </a:r>
            <a:endParaRPr/>
          </a:p>
        </p:txBody>
      </p:sp>
      <p:grpSp>
        <p:nvGrpSpPr>
          <p:cNvPr id="724" name="Google Shape;724;p35"/>
          <p:cNvGrpSpPr/>
          <p:nvPr/>
        </p:nvGrpSpPr>
        <p:grpSpPr>
          <a:xfrm>
            <a:off x="6043725" y="1279625"/>
            <a:ext cx="2387179" cy="2584287"/>
            <a:chOff x="5882000" y="1279625"/>
            <a:chExt cx="2387179" cy="2584287"/>
          </a:xfrm>
        </p:grpSpPr>
        <p:sp>
          <p:nvSpPr>
            <p:cNvPr id="725" name="Google Shape;725;p35"/>
            <p:cNvSpPr/>
            <p:nvPr/>
          </p:nvSpPr>
          <p:spPr>
            <a:xfrm>
              <a:off x="5882000" y="1279625"/>
              <a:ext cx="2387179" cy="2584287"/>
            </a:xfrm>
            <a:custGeom>
              <a:rect b="b" l="l" r="r" t="t"/>
              <a:pathLst>
                <a:path extrusionOk="0" h="33184" w="30653">
                  <a:moveTo>
                    <a:pt x="15490" y="0"/>
                  </a:moveTo>
                  <a:cubicBezTo>
                    <a:pt x="12332" y="0"/>
                    <a:pt x="9299" y="978"/>
                    <a:pt x="6718" y="2807"/>
                  </a:cubicBezTo>
                  <a:cubicBezTo>
                    <a:pt x="6116" y="3233"/>
                    <a:pt x="5540" y="3709"/>
                    <a:pt x="5013" y="4211"/>
                  </a:cubicBezTo>
                  <a:cubicBezTo>
                    <a:pt x="4888" y="4336"/>
                    <a:pt x="4738" y="4461"/>
                    <a:pt x="4612" y="4612"/>
                  </a:cubicBezTo>
                  <a:lnTo>
                    <a:pt x="3710" y="4737"/>
                  </a:lnTo>
                  <a:cubicBezTo>
                    <a:pt x="3334" y="4787"/>
                    <a:pt x="2983" y="4988"/>
                    <a:pt x="2758" y="5313"/>
                  </a:cubicBezTo>
                  <a:cubicBezTo>
                    <a:pt x="2532" y="5614"/>
                    <a:pt x="2432" y="6015"/>
                    <a:pt x="2507" y="6391"/>
                  </a:cubicBezTo>
                  <a:lnTo>
                    <a:pt x="2632" y="7143"/>
                  </a:lnTo>
                  <a:cubicBezTo>
                    <a:pt x="2532" y="7318"/>
                    <a:pt x="2432" y="7469"/>
                    <a:pt x="2332" y="7644"/>
                  </a:cubicBezTo>
                  <a:cubicBezTo>
                    <a:pt x="1404" y="9248"/>
                    <a:pt x="878" y="11028"/>
                    <a:pt x="602" y="12882"/>
                  </a:cubicBezTo>
                  <a:cubicBezTo>
                    <a:pt x="1" y="16817"/>
                    <a:pt x="327" y="20927"/>
                    <a:pt x="327" y="24912"/>
                  </a:cubicBezTo>
                  <a:lnTo>
                    <a:pt x="327" y="32181"/>
                  </a:lnTo>
                  <a:cubicBezTo>
                    <a:pt x="327" y="32732"/>
                    <a:pt x="778" y="33183"/>
                    <a:pt x="1329" y="33183"/>
                  </a:cubicBezTo>
                  <a:lnTo>
                    <a:pt x="29650" y="33183"/>
                  </a:lnTo>
                  <a:cubicBezTo>
                    <a:pt x="30201" y="33183"/>
                    <a:pt x="30653" y="32732"/>
                    <a:pt x="30653" y="32181"/>
                  </a:cubicBezTo>
                  <a:lnTo>
                    <a:pt x="30653" y="15163"/>
                  </a:lnTo>
                  <a:cubicBezTo>
                    <a:pt x="30653" y="14486"/>
                    <a:pt x="30602" y="13810"/>
                    <a:pt x="30502" y="13158"/>
                  </a:cubicBezTo>
                  <a:cubicBezTo>
                    <a:pt x="30427" y="12657"/>
                    <a:pt x="30352" y="12156"/>
                    <a:pt x="30227" y="11654"/>
                  </a:cubicBezTo>
                  <a:cubicBezTo>
                    <a:pt x="28572" y="5038"/>
                    <a:pt x="22332" y="0"/>
                    <a:pt x="15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rotWithShape="0" algn="bl" dir="2460000" dist="66675">
                <a:schemeClr val="accent5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5979577" y="1357656"/>
              <a:ext cx="2205647" cy="2428143"/>
            </a:xfrm>
            <a:custGeom>
              <a:rect b="b" l="l" r="r" t="t"/>
              <a:pathLst>
                <a:path extrusionOk="0" h="31179" w="28322">
                  <a:moveTo>
                    <a:pt x="14161" y="1"/>
                  </a:moveTo>
                  <a:cubicBezTo>
                    <a:pt x="11104" y="1"/>
                    <a:pt x="8272" y="953"/>
                    <a:pt x="5966" y="2607"/>
                  </a:cubicBezTo>
                  <a:cubicBezTo>
                    <a:pt x="5389" y="3008"/>
                    <a:pt x="4863" y="3459"/>
                    <a:pt x="4362" y="3935"/>
                  </a:cubicBezTo>
                  <a:cubicBezTo>
                    <a:pt x="3384" y="4863"/>
                    <a:pt x="2532" y="5940"/>
                    <a:pt x="1856" y="7118"/>
                  </a:cubicBezTo>
                  <a:cubicBezTo>
                    <a:pt x="1379" y="7945"/>
                    <a:pt x="1003" y="8823"/>
                    <a:pt x="703" y="9725"/>
                  </a:cubicBezTo>
                  <a:cubicBezTo>
                    <a:pt x="678" y="9800"/>
                    <a:pt x="653" y="9875"/>
                    <a:pt x="628" y="9976"/>
                  </a:cubicBezTo>
                  <a:cubicBezTo>
                    <a:pt x="577" y="10126"/>
                    <a:pt x="527" y="10301"/>
                    <a:pt x="477" y="10477"/>
                  </a:cubicBezTo>
                  <a:cubicBezTo>
                    <a:pt x="277" y="11254"/>
                    <a:pt x="126" y="12081"/>
                    <a:pt x="51" y="12908"/>
                  </a:cubicBezTo>
                  <a:cubicBezTo>
                    <a:pt x="51" y="12958"/>
                    <a:pt x="51" y="13008"/>
                    <a:pt x="51" y="13058"/>
                  </a:cubicBezTo>
                  <a:cubicBezTo>
                    <a:pt x="26" y="13184"/>
                    <a:pt x="26" y="13334"/>
                    <a:pt x="26" y="13459"/>
                  </a:cubicBezTo>
                  <a:cubicBezTo>
                    <a:pt x="1" y="13685"/>
                    <a:pt x="1" y="13910"/>
                    <a:pt x="1" y="14161"/>
                  </a:cubicBezTo>
                  <a:lnTo>
                    <a:pt x="1" y="31179"/>
                  </a:lnTo>
                  <a:lnTo>
                    <a:pt x="28322" y="31179"/>
                  </a:lnTo>
                  <a:lnTo>
                    <a:pt x="28322" y="14161"/>
                  </a:lnTo>
                  <a:cubicBezTo>
                    <a:pt x="28322" y="14036"/>
                    <a:pt x="28322" y="13910"/>
                    <a:pt x="28322" y="13785"/>
                  </a:cubicBezTo>
                  <a:cubicBezTo>
                    <a:pt x="28322" y="13760"/>
                    <a:pt x="28322" y="13735"/>
                    <a:pt x="28322" y="13710"/>
                  </a:cubicBezTo>
                  <a:cubicBezTo>
                    <a:pt x="28322" y="13585"/>
                    <a:pt x="28297" y="13484"/>
                    <a:pt x="28297" y="13384"/>
                  </a:cubicBezTo>
                  <a:cubicBezTo>
                    <a:pt x="28297" y="13309"/>
                    <a:pt x="28297" y="13234"/>
                    <a:pt x="28297" y="13159"/>
                  </a:cubicBezTo>
                  <a:cubicBezTo>
                    <a:pt x="28272" y="13083"/>
                    <a:pt x="28272" y="13033"/>
                    <a:pt x="28272" y="12958"/>
                  </a:cubicBezTo>
                  <a:cubicBezTo>
                    <a:pt x="28272" y="12958"/>
                    <a:pt x="28272" y="12933"/>
                    <a:pt x="28272" y="12908"/>
                  </a:cubicBezTo>
                  <a:cubicBezTo>
                    <a:pt x="28272" y="12858"/>
                    <a:pt x="28272" y="12808"/>
                    <a:pt x="28247" y="12758"/>
                  </a:cubicBezTo>
                  <a:cubicBezTo>
                    <a:pt x="28247" y="12707"/>
                    <a:pt x="28247" y="12632"/>
                    <a:pt x="28247" y="12582"/>
                  </a:cubicBezTo>
                  <a:cubicBezTo>
                    <a:pt x="28222" y="12482"/>
                    <a:pt x="28222" y="12407"/>
                    <a:pt x="28197" y="12306"/>
                  </a:cubicBezTo>
                  <a:cubicBezTo>
                    <a:pt x="28197" y="12231"/>
                    <a:pt x="28172" y="12156"/>
                    <a:pt x="28172" y="12056"/>
                  </a:cubicBezTo>
                  <a:cubicBezTo>
                    <a:pt x="28172" y="12031"/>
                    <a:pt x="28146" y="11981"/>
                    <a:pt x="28146" y="11956"/>
                  </a:cubicBezTo>
                  <a:cubicBezTo>
                    <a:pt x="28146" y="11930"/>
                    <a:pt x="28146" y="11905"/>
                    <a:pt x="28146" y="11880"/>
                  </a:cubicBezTo>
                  <a:cubicBezTo>
                    <a:pt x="28146" y="11880"/>
                    <a:pt x="28146" y="11880"/>
                    <a:pt x="28146" y="11855"/>
                  </a:cubicBezTo>
                  <a:cubicBezTo>
                    <a:pt x="28121" y="11755"/>
                    <a:pt x="28096" y="11655"/>
                    <a:pt x="28096" y="11555"/>
                  </a:cubicBezTo>
                  <a:cubicBezTo>
                    <a:pt x="28071" y="11529"/>
                    <a:pt x="28071" y="11529"/>
                    <a:pt x="28071" y="11504"/>
                  </a:cubicBezTo>
                  <a:cubicBezTo>
                    <a:pt x="28071" y="11454"/>
                    <a:pt x="28071" y="11404"/>
                    <a:pt x="28046" y="11379"/>
                  </a:cubicBezTo>
                  <a:cubicBezTo>
                    <a:pt x="28046" y="11304"/>
                    <a:pt x="28021" y="11254"/>
                    <a:pt x="28021" y="11179"/>
                  </a:cubicBezTo>
                  <a:cubicBezTo>
                    <a:pt x="27971" y="11003"/>
                    <a:pt x="27946" y="10828"/>
                    <a:pt x="27896" y="10677"/>
                  </a:cubicBezTo>
                  <a:cubicBezTo>
                    <a:pt x="27871" y="10577"/>
                    <a:pt x="27846" y="10502"/>
                    <a:pt x="27821" y="10427"/>
                  </a:cubicBezTo>
                  <a:cubicBezTo>
                    <a:pt x="27796" y="10352"/>
                    <a:pt x="27796" y="10276"/>
                    <a:pt x="27771" y="10201"/>
                  </a:cubicBezTo>
                  <a:cubicBezTo>
                    <a:pt x="27745" y="10126"/>
                    <a:pt x="27720" y="10026"/>
                    <a:pt x="27695" y="9951"/>
                  </a:cubicBezTo>
                  <a:cubicBezTo>
                    <a:pt x="27695" y="9951"/>
                    <a:pt x="27695" y="9925"/>
                    <a:pt x="27695" y="9925"/>
                  </a:cubicBezTo>
                  <a:cubicBezTo>
                    <a:pt x="27645" y="9825"/>
                    <a:pt x="27620" y="9725"/>
                    <a:pt x="27570" y="9600"/>
                  </a:cubicBezTo>
                  <a:cubicBezTo>
                    <a:pt x="27545" y="9524"/>
                    <a:pt x="27520" y="9449"/>
                    <a:pt x="27495" y="9374"/>
                  </a:cubicBezTo>
                  <a:cubicBezTo>
                    <a:pt x="27470" y="9324"/>
                    <a:pt x="27470" y="9274"/>
                    <a:pt x="27445" y="9224"/>
                  </a:cubicBezTo>
                  <a:cubicBezTo>
                    <a:pt x="27370" y="9048"/>
                    <a:pt x="27319" y="8873"/>
                    <a:pt x="27244" y="8697"/>
                  </a:cubicBezTo>
                  <a:cubicBezTo>
                    <a:pt x="27219" y="8647"/>
                    <a:pt x="27169" y="8572"/>
                    <a:pt x="27144" y="8497"/>
                  </a:cubicBezTo>
                  <a:cubicBezTo>
                    <a:pt x="27044" y="8246"/>
                    <a:pt x="26943" y="8021"/>
                    <a:pt x="26818" y="7795"/>
                  </a:cubicBezTo>
                  <a:cubicBezTo>
                    <a:pt x="26793" y="7720"/>
                    <a:pt x="26743" y="7645"/>
                    <a:pt x="26718" y="7570"/>
                  </a:cubicBezTo>
                  <a:cubicBezTo>
                    <a:pt x="26668" y="7494"/>
                    <a:pt x="26618" y="7419"/>
                    <a:pt x="26593" y="7344"/>
                  </a:cubicBezTo>
                  <a:cubicBezTo>
                    <a:pt x="26492" y="7194"/>
                    <a:pt x="26417" y="7043"/>
                    <a:pt x="26342" y="6918"/>
                  </a:cubicBezTo>
                  <a:cubicBezTo>
                    <a:pt x="26292" y="6843"/>
                    <a:pt x="26267" y="6793"/>
                    <a:pt x="26242" y="6742"/>
                  </a:cubicBezTo>
                  <a:cubicBezTo>
                    <a:pt x="26116" y="6542"/>
                    <a:pt x="25991" y="6341"/>
                    <a:pt x="25866" y="6166"/>
                  </a:cubicBezTo>
                  <a:cubicBezTo>
                    <a:pt x="25816" y="6091"/>
                    <a:pt x="25766" y="6041"/>
                    <a:pt x="25740" y="5991"/>
                  </a:cubicBezTo>
                  <a:cubicBezTo>
                    <a:pt x="25615" y="5815"/>
                    <a:pt x="25465" y="5640"/>
                    <a:pt x="25339" y="5464"/>
                  </a:cubicBezTo>
                  <a:cubicBezTo>
                    <a:pt x="25314" y="5414"/>
                    <a:pt x="25264" y="5364"/>
                    <a:pt x="25239" y="5314"/>
                  </a:cubicBezTo>
                  <a:cubicBezTo>
                    <a:pt x="24989" y="5038"/>
                    <a:pt x="24763" y="4737"/>
                    <a:pt x="24512" y="4487"/>
                  </a:cubicBezTo>
                  <a:cubicBezTo>
                    <a:pt x="24462" y="4437"/>
                    <a:pt x="24412" y="4387"/>
                    <a:pt x="24362" y="4336"/>
                  </a:cubicBezTo>
                  <a:cubicBezTo>
                    <a:pt x="24312" y="4261"/>
                    <a:pt x="24237" y="4211"/>
                    <a:pt x="24187" y="4136"/>
                  </a:cubicBezTo>
                  <a:cubicBezTo>
                    <a:pt x="24061" y="4011"/>
                    <a:pt x="23936" y="3910"/>
                    <a:pt x="23811" y="3785"/>
                  </a:cubicBezTo>
                  <a:cubicBezTo>
                    <a:pt x="23760" y="3735"/>
                    <a:pt x="23685" y="3660"/>
                    <a:pt x="23610" y="3610"/>
                  </a:cubicBezTo>
                  <a:cubicBezTo>
                    <a:pt x="22658" y="2757"/>
                    <a:pt x="21580" y="2031"/>
                    <a:pt x="20427" y="1454"/>
                  </a:cubicBezTo>
                  <a:cubicBezTo>
                    <a:pt x="18547" y="527"/>
                    <a:pt x="16417" y="1"/>
                    <a:pt x="14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7213123" y="3125965"/>
              <a:ext cx="972067" cy="659778"/>
            </a:xfrm>
            <a:custGeom>
              <a:rect b="b" l="l" r="r" t="t"/>
              <a:pathLst>
                <a:path extrusionOk="0" h="8472" w="12482">
                  <a:moveTo>
                    <a:pt x="7169" y="0"/>
                  </a:moveTo>
                  <a:cubicBezTo>
                    <a:pt x="3209" y="0"/>
                    <a:pt x="1" y="3209"/>
                    <a:pt x="1" y="7168"/>
                  </a:cubicBezTo>
                  <a:cubicBezTo>
                    <a:pt x="1" y="7620"/>
                    <a:pt x="51" y="8046"/>
                    <a:pt x="126" y="8472"/>
                  </a:cubicBezTo>
                  <a:lnTo>
                    <a:pt x="12482" y="8472"/>
                  </a:lnTo>
                  <a:lnTo>
                    <a:pt x="12482" y="2356"/>
                  </a:lnTo>
                  <a:cubicBezTo>
                    <a:pt x="11179" y="903"/>
                    <a:pt x="9274" y="0"/>
                    <a:pt x="71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7279473" y="2218409"/>
              <a:ext cx="113312" cy="113234"/>
            </a:xfrm>
            <a:custGeom>
              <a:rect b="b" l="l" r="r" t="t"/>
              <a:pathLst>
                <a:path extrusionOk="0" h="1454" w="1455">
                  <a:moveTo>
                    <a:pt x="728" y="0"/>
                  </a:moveTo>
                  <a:cubicBezTo>
                    <a:pt x="327" y="0"/>
                    <a:pt x="1" y="326"/>
                    <a:pt x="1" y="727"/>
                  </a:cubicBezTo>
                  <a:cubicBezTo>
                    <a:pt x="1" y="1128"/>
                    <a:pt x="327" y="1454"/>
                    <a:pt x="728" y="1454"/>
                  </a:cubicBezTo>
                  <a:cubicBezTo>
                    <a:pt x="1129" y="1454"/>
                    <a:pt x="1454" y="1128"/>
                    <a:pt x="1454" y="727"/>
                  </a:cubicBezTo>
                  <a:cubicBezTo>
                    <a:pt x="1454" y="326"/>
                    <a:pt x="1129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7917739" y="3613930"/>
              <a:ext cx="115259" cy="113234"/>
            </a:xfrm>
            <a:custGeom>
              <a:rect b="b" l="l" r="r" t="t"/>
              <a:pathLst>
                <a:path extrusionOk="0" h="1454" w="1480">
                  <a:moveTo>
                    <a:pt x="727" y="0"/>
                  </a:moveTo>
                  <a:cubicBezTo>
                    <a:pt x="326" y="0"/>
                    <a:pt x="0" y="326"/>
                    <a:pt x="0" y="727"/>
                  </a:cubicBezTo>
                  <a:cubicBezTo>
                    <a:pt x="0" y="1128"/>
                    <a:pt x="326" y="1454"/>
                    <a:pt x="727" y="1454"/>
                  </a:cubicBezTo>
                  <a:cubicBezTo>
                    <a:pt x="1128" y="1454"/>
                    <a:pt x="1479" y="1128"/>
                    <a:pt x="1479" y="727"/>
                  </a:cubicBezTo>
                  <a:cubicBezTo>
                    <a:pt x="1479" y="326"/>
                    <a:pt x="1128" y="0"/>
                    <a:pt x="7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6859880" y="3613930"/>
              <a:ext cx="113234" cy="113234"/>
            </a:xfrm>
            <a:custGeom>
              <a:rect b="b" l="l" r="r" t="t"/>
              <a:pathLst>
                <a:path extrusionOk="0" h="1454" w="1454">
                  <a:moveTo>
                    <a:pt x="727" y="0"/>
                  </a:moveTo>
                  <a:cubicBezTo>
                    <a:pt x="326" y="0"/>
                    <a:pt x="0" y="326"/>
                    <a:pt x="0" y="727"/>
                  </a:cubicBezTo>
                  <a:cubicBezTo>
                    <a:pt x="0" y="1128"/>
                    <a:pt x="326" y="1454"/>
                    <a:pt x="727" y="1454"/>
                  </a:cubicBezTo>
                  <a:cubicBezTo>
                    <a:pt x="1128" y="1454"/>
                    <a:pt x="1454" y="1128"/>
                    <a:pt x="1454" y="727"/>
                  </a:cubicBezTo>
                  <a:cubicBezTo>
                    <a:pt x="1454" y="326"/>
                    <a:pt x="1128" y="0"/>
                    <a:pt x="7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6032299" y="2144194"/>
              <a:ext cx="113312" cy="113312"/>
            </a:xfrm>
            <a:custGeom>
              <a:rect b="b" l="l" r="r" t="t"/>
              <a:pathLst>
                <a:path extrusionOk="0" h="1455" w="1455">
                  <a:moveTo>
                    <a:pt x="727" y="1"/>
                  </a:moveTo>
                  <a:cubicBezTo>
                    <a:pt x="326" y="1"/>
                    <a:pt x="1" y="327"/>
                    <a:pt x="1" y="728"/>
                  </a:cubicBezTo>
                  <a:cubicBezTo>
                    <a:pt x="1" y="1129"/>
                    <a:pt x="326" y="1455"/>
                    <a:pt x="727" y="1455"/>
                  </a:cubicBezTo>
                  <a:cubicBezTo>
                    <a:pt x="1128" y="1455"/>
                    <a:pt x="1454" y="1129"/>
                    <a:pt x="1454" y="728"/>
                  </a:cubicBezTo>
                  <a:cubicBezTo>
                    <a:pt x="1454" y="327"/>
                    <a:pt x="1128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7279473" y="1474780"/>
              <a:ext cx="113312" cy="113234"/>
            </a:xfrm>
            <a:custGeom>
              <a:rect b="b" l="l" r="r" t="t"/>
              <a:pathLst>
                <a:path extrusionOk="0" h="1454" w="1455">
                  <a:moveTo>
                    <a:pt x="728" y="0"/>
                  </a:moveTo>
                  <a:cubicBezTo>
                    <a:pt x="327" y="0"/>
                    <a:pt x="1" y="326"/>
                    <a:pt x="1" y="727"/>
                  </a:cubicBezTo>
                  <a:cubicBezTo>
                    <a:pt x="1" y="1128"/>
                    <a:pt x="327" y="1454"/>
                    <a:pt x="728" y="1454"/>
                  </a:cubicBezTo>
                  <a:cubicBezTo>
                    <a:pt x="1129" y="1454"/>
                    <a:pt x="1454" y="1128"/>
                    <a:pt x="1454" y="727"/>
                  </a:cubicBezTo>
                  <a:cubicBezTo>
                    <a:pt x="1454" y="326"/>
                    <a:pt x="1129" y="0"/>
                    <a:pt x="728" y="0"/>
                  </a:cubicBezTo>
                  <a:close/>
                </a:path>
              </a:pathLst>
            </a:custGeom>
            <a:solidFill>
              <a:srgbClr val="FDE8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7457106" y="1470886"/>
              <a:ext cx="724183" cy="913503"/>
            </a:xfrm>
            <a:custGeom>
              <a:rect b="b" l="l" r="r" t="t"/>
              <a:pathLst>
                <a:path extrusionOk="0" h="11730" w="9299">
                  <a:moveTo>
                    <a:pt x="1454" y="0"/>
                  </a:moveTo>
                  <a:cubicBezTo>
                    <a:pt x="527" y="1228"/>
                    <a:pt x="0" y="2757"/>
                    <a:pt x="0" y="4386"/>
                  </a:cubicBezTo>
                  <a:cubicBezTo>
                    <a:pt x="0" y="8446"/>
                    <a:pt x="3284" y="11730"/>
                    <a:pt x="7319" y="11730"/>
                  </a:cubicBezTo>
                  <a:cubicBezTo>
                    <a:pt x="8021" y="11730"/>
                    <a:pt x="8672" y="11629"/>
                    <a:pt x="9299" y="11454"/>
                  </a:cubicBezTo>
                  <a:cubicBezTo>
                    <a:pt x="9299" y="11404"/>
                    <a:pt x="9299" y="11354"/>
                    <a:pt x="9274" y="11304"/>
                  </a:cubicBezTo>
                  <a:cubicBezTo>
                    <a:pt x="9274" y="11253"/>
                    <a:pt x="9274" y="11178"/>
                    <a:pt x="9274" y="11128"/>
                  </a:cubicBezTo>
                  <a:cubicBezTo>
                    <a:pt x="9249" y="11028"/>
                    <a:pt x="9249" y="10953"/>
                    <a:pt x="9224" y="10852"/>
                  </a:cubicBezTo>
                  <a:cubicBezTo>
                    <a:pt x="9224" y="10777"/>
                    <a:pt x="9199" y="10702"/>
                    <a:pt x="9199" y="10602"/>
                  </a:cubicBezTo>
                  <a:cubicBezTo>
                    <a:pt x="9199" y="10577"/>
                    <a:pt x="9173" y="10527"/>
                    <a:pt x="9173" y="10502"/>
                  </a:cubicBezTo>
                  <a:cubicBezTo>
                    <a:pt x="9173" y="10476"/>
                    <a:pt x="9173" y="10451"/>
                    <a:pt x="9173" y="10426"/>
                  </a:cubicBezTo>
                  <a:cubicBezTo>
                    <a:pt x="9173" y="10426"/>
                    <a:pt x="9173" y="10426"/>
                    <a:pt x="9173" y="10401"/>
                  </a:cubicBezTo>
                  <a:cubicBezTo>
                    <a:pt x="9148" y="10301"/>
                    <a:pt x="9123" y="10201"/>
                    <a:pt x="9123" y="10101"/>
                  </a:cubicBezTo>
                  <a:cubicBezTo>
                    <a:pt x="9098" y="10075"/>
                    <a:pt x="9098" y="10075"/>
                    <a:pt x="9098" y="10050"/>
                  </a:cubicBezTo>
                  <a:cubicBezTo>
                    <a:pt x="9098" y="10000"/>
                    <a:pt x="9098" y="9950"/>
                    <a:pt x="9073" y="9925"/>
                  </a:cubicBezTo>
                  <a:cubicBezTo>
                    <a:pt x="9073" y="9850"/>
                    <a:pt x="9048" y="9800"/>
                    <a:pt x="9048" y="9725"/>
                  </a:cubicBezTo>
                  <a:cubicBezTo>
                    <a:pt x="8998" y="9549"/>
                    <a:pt x="8973" y="9374"/>
                    <a:pt x="8923" y="9223"/>
                  </a:cubicBezTo>
                  <a:cubicBezTo>
                    <a:pt x="8898" y="9123"/>
                    <a:pt x="8873" y="9048"/>
                    <a:pt x="8848" y="8973"/>
                  </a:cubicBezTo>
                  <a:cubicBezTo>
                    <a:pt x="8823" y="8898"/>
                    <a:pt x="8823" y="8822"/>
                    <a:pt x="8798" y="8747"/>
                  </a:cubicBezTo>
                  <a:cubicBezTo>
                    <a:pt x="8772" y="8672"/>
                    <a:pt x="8747" y="8572"/>
                    <a:pt x="8722" y="8497"/>
                  </a:cubicBezTo>
                  <a:cubicBezTo>
                    <a:pt x="8722" y="8497"/>
                    <a:pt x="8722" y="8471"/>
                    <a:pt x="8722" y="8471"/>
                  </a:cubicBezTo>
                  <a:cubicBezTo>
                    <a:pt x="8672" y="8371"/>
                    <a:pt x="8647" y="8271"/>
                    <a:pt x="8597" y="8146"/>
                  </a:cubicBezTo>
                  <a:cubicBezTo>
                    <a:pt x="8572" y="8070"/>
                    <a:pt x="8547" y="7995"/>
                    <a:pt x="8522" y="7920"/>
                  </a:cubicBezTo>
                  <a:cubicBezTo>
                    <a:pt x="8497" y="7870"/>
                    <a:pt x="8497" y="7820"/>
                    <a:pt x="8472" y="7770"/>
                  </a:cubicBezTo>
                  <a:cubicBezTo>
                    <a:pt x="8397" y="7594"/>
                    <a:pt x="8346" y="7419"/>
                    <a:pt x="8271" y="7243"/>
                  </a:cubicBezTo>
                  <a:cubicBezTo>
                    <a:pt x="8246" y="7193"/>
                    <a:pt x="8196" y="7118"/>
                    <a:pt x="8171" y="7043"/>
                  </a:cubicBezTo>
                  <a:cubicBezTo>
                    <a:pt x="8071" y="6792"/>
                    <a:pt x="7970" y="6567"/>
                    <a:pt x="7845" y="6341"/>
                  </a:cubicBezTo>
                  <a:cubicBezTo>
                    <a:pt x="7820" y="6266"/>
                    <a:pt x="7770" y="6191"/>
                    <a:pt x="7745" y="6116"/>
                  </a:cubicBezTo>
                  <a:cubicBezTo>
                    <a:pt x="7695" y="6040"/>
                    <a:pt x="7645" y="5965"/>
                    <a:pt x="7620" y="5890"/>
                  </a:cubicBezTo>
                  <a:cubicBezTo>
                    <a:pt x="7519" y="5740"/>
                    <a:pt x="7444" y="5589"/>
                    <a:pt x="7369" y="5464"/>
                  </a:cubicBezTo>
                  <a:cubicBezTo>
                    <a:pt x="7319" y="5389"/>
                    <a:pt x="7294" y="5339"/>
                    <a:pt x="7269" y="5288"/>
                  </a:cubicBezTo>
                  <a:cubicBezTo>
                    <a:pt x="7143" y="5088"/>
                    <a:pt x="7018" y="4887"/>
                    <a:pt x="6893" y="4712"/>
                  </a:cubicBezTo>
                  <a:cubicBezTo>
                    <a:pt x="6843" y="4637"/>
                    <a:pt x="6793" y="4587"/>
                    <a:pt x="6767" y="4537"/>
                  </a:cubicBezTo>
                  <a:cubicBezTo>
                    <a:pt x="6642" y="4361"/>
                    <a:pt x="6492" y="4186"/>
                    <a:pt x="6366" y="4010"/>
                  </a:cubicBezTo>
                  <a:cubicBezTo>
                    <a:pt x="6341" y="3960"/>
                    <a:pt x="6291" y="3910"/>
                    <a:pt x="6266" y="3860"/>
                  </a:cubicBezTo>
                  <a:cubicBezTo>
                    <a:pt x="6016" y="3584"/>
                    <a:pt x="5790" y="3283"/>
                    <a:pt x="5539" y="3033"/>
                  </a:cubicBezTo>
                  <a:cubicBezTo>
                    <a:pt x="5489" y="2983"/>
                    <a:pt x="5439" y="2933"/>
                    <a:pt x="5389" y="2882"/>
                  </a:cubicBezTo>
                  <a:cubicBezTo>
                    <a:pt x="5339" y="2807"/>
                    <a:pt x="5264" y="2757"/>
                    <a:pt x="5214" y="2682"/>
                  </a:cubicBezTo>
                  <a:cubicBezTo>
                    <a:pt x="5088" y="2557"/>
                    <a:pt x="4963" y="2456"/>
                    <a:pt x="4838" y="2331"/>
                  </a:cubicBezTo>
                  <a:cubicBezTo>
                    <a:pt x="4787" y="2281"/>
                    <a:pt x="4712" y="2206"/>
                    <a:pt x="4637" y="2156"/>
                  </a:cubicBezTo>
                  <a:cubicBezTo>
                    <a:pt x="3685" y="1303"/>
                    <a:pt x="2607" y="577"/>
                    <a:pt x="1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7408278" y="1940473"/>
              <a:ext cx="68454" cy="120632"/>
            </a:xfrm>
            <a:custGeom>
              <a:rect b="b" l="l" r="r" t="t"/>
              <a:pathLst>
                <a:path extrusionOk="0" h="1549" w="879">
                  <a:moveTo>
                    <a:pt x="157" y="1"/>
                  </a:moveTo>
                  <a:cubicBezTo>
                    <a:pt x="139" y="1"/>
                    <a:pt x="120" y="4"/>
                    <a:pt x="101" y="10"/>
                  </a:cubicBezTo>
                  <a:cubicBezTo>
                    <a:pt x="51" y="60"/>
                    <a:pt x="1" y="136"/>
                    <a:pt x="51" y="211"/>
                  </a:cubicBezTo>
                  <a:lnTo>
                    <a:pt x="577" y="1464"/>
                  </a:lnTo>
                  <a:cubicBezTo>
                    <a:pt x="615" y="1520"/>
                    <a:pt x="667" y="1549"/>
                    <a:pt x="722" y="1549"/>
                  </a:cubicBezTo>
                  <a:cubicBezTo>
                    <a:pt x="740" y="1549"/>
                    <a:pt x="759" y="1545"/>
                    <a:pt x="778" y="1539"/>
                  </a:cubicBezTo>
                  <a:cubicBezTo>
                    <a:pt x="828" y="1514"/>
                    <a:pt x="878" y="1439"/>
                    <a:pt x="828" y="1364"/>
                  </a:cubicBezTo>
                  <a:lnTo>
                    <a:pt x="302" y="86"/>
                  </a:lnTo>
                  <a:cubicBezTo>
                    <a:pt x="264" y="29"/>
                    <a:pt x="212" y="1"/>
                    <a:pt x="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7578124" y="1885883"/>
              <a:ext cx="68376" cy="120554"/>
            </a:xfrm>
            <a:custGeom>
              <a:rect b="b" l="l" r="r" t="t"/>
              <a:pathLst>
                <a:path extrusionOk="0" h="1548" w="878">
                  <a:moveTo>
                    <a:pt x="157" y="0"/>
                  </a:moveTo>
                  <a:cubicBezTo>
                    <a:pt x="138" y="0"/>
                    <a:pt x="119" y="3"/>
                    <a:pt x="101" y="10"/>
                  </a:cubicBezTo>
                  <a:cubicBezTo>
                    <a:pt x="51" y="35"/>
                    <a:pt x="0" y="110"/>
                    <a:pt x="51" y="185"/>
                  </a:cubicBezTo>
                  <a:lnTo>
                    <a:pt x="577" y="1463"/>
                  </a:lnTo>
                  <a:cubicBezTo>
                    <a:pt x="614" y="1520"/>
                    <a:pt x="666" y="1548"/>
                    <a:pt x="721" y="1548"/>
                  </a:cubicBezTo>
                  <a:cubicBezTo>
                    <a:pt x="740" y="1548"/>
                    <a:pt x="759" y="1545"/>
                    <a:pt x="777" y="1538"/>
                  </a:cubicBezTo>
                  <a:cubicBezTo>
                    <a:pt x="827" y="1488"/>
                    <a:pt x="878" y="1413"/>
                    <a:pt x="853" y="1338"/>
                  </a:cubicBezTo>
                  <a:lnTo>
                    <a:pt x="301" y="85"/>
                  </a:lnTo>
                  <a:cubicBezTo>
                    <a:pt x="264" y="28"/>
                    <a:pt x="212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7474706" y="1721878"/>
              <a:ext cx="62536" cy="122346"/>
            </a:xfrm>
            <a:custGeom>
              <a:rect b="b" l="l" r="r" t="t"/>
              <a:pathLst>
                <a:path extrusionOk="0" h="1571" w="803">
                  <a:moveTo>
                    <a:pt x="646" y="1"/>
                  </a:moveTo>
                  <a:cubicBezTo>
                    <a:pt x="592" y="1"/>
                    <a:pt x="545" y="29"/>
                    <a:pt x="526" y="86"/>
                  </a:cubicBezTo>
                  <a:lnTo>
                    <a:pt x="50" y="1389"/>
                  </a:lnTo>
                  <a:cubicBezTo>
                    <a:pt x="0" y="1464"/>
                    <a:pt x="50" y="1539"/>
                    <a:pt x="125" y="1564"/>
                  </a:cubicBezTo>
                  <a:cubicBezTo>
                    <a:pt x="139" y="1569"/>
                    <a:pt x="153" y="1571"/>
                    <a:pt x="166" y="1571"/>
                  </a:cubicBezTo>
                  <a:cubicBezTo>
                    <a:pt x="226" y="1571"/>
                    <a:pt x="280" y="1530"/>
                    <a:pt x="301" y="1489"/>
                  </a:cubicBezTo>
                  <a:lnTo>
                    <a:pt x="777" y="186"/>
                  </a:lnTo>
                  <a:cubicBezTo>
                    <a:pt x="802" y="111"/>
                    <a:pt x="777" y="35"/>
                    <a:pt x="702" y="10"/>
                  </a:cubicBezTo>
                  <a:cubicBezTo>
                    <a:pt x="683" y="4"/>
                    <a:pt x="664" y="1"/>
                    <a:pt x="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7738158" y="1833395"/>
              <a:ext cx="60589" cy="122346"/>
            </a:xfrm>
            <a:custGeom>
              <a:rect b="b" l="l" r="r" t="t"/>
              <a:pathLst>
                <a:path extrusionOk="0" h="1571" w="778">
                  <a:moveTo>
                    <a:pt x="636" y="0"/>
                  </a:moveTo>
                  <a:cubicBezTo>
                    <a:pt x="576" y="0"/>
                    <a:pt x="522" y="41"/>
                    <a:pt x="502" y="82"/>
                  </a:cubicBezTo>
                  <a:lnTo>
                    <a:pt x="26" y="1385"/>
                  </a:lnTo>
                  <a:cubicBezTo>
                    <a:pt x="1" y="1461"/>
                    <a:pt x="26" y="1536"/>
                    <a:pt x="101" y="1561"/>
                  </a:cubicBezTo>
                  <a:cubicBezTo>
                    <a:pt x="120" y="1567"/>
                    <a:pt x="138" y="1570"/>
                    <a:pt x="156" y="1570"/>
                  </a:cubicBezTo>
                  <a:cubicBezTo>
                    <a:pt x="210" y="1570"/>
                    <a:pt x="257" y="1542"/>
                    <a:pt x="276" y="1486"/>
                  </a:cubicBezTo>
                  <a:lnTo>
                    <a:pt x="752" y="182"/>
                  </a:lnTo>
                  <a:cubicBezTo>
                    <a:pt x="777" y="107"/>
                    <a:pt x="752" y="32"/>
                    <a:pt x="677" y="7"/>
                  </a:cubicBezTo>
                  <a:cubicBezTo>
                    <a:pt x="663" y="2"/>
                    <a:pt x="650" y="0"/>
                    <a:pt x="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7763546" y="2174955"/>
              <a:ext cx="62536" cy="122346"/>
            </a:xfrm>
            <a:custGeom>
              <a:rect b="b" l="l" r="r" t="t"/>
              <a:pathLst>
                <a:path extrusionOk="0" h="1571" w="803">
                  <a:moveTo>
                    <a:pt x="637" y="0"/>
                  </a:moveTo>
                  <a:cubicBezTo>
                    <a:pt x="577" y="0"/>
                    <a:pt x="522" y="45"/>
                    <a:pt x="502" y="107"/>
                  </a:cubicBezTo>
                  <a:lnTo>
                    <a:pt x="25" y="1385"/>
                  </a:lnTo>
                  <a:cubicBezTo>
                    <a:pt x="0" y="1461"/>
                    <a:pt x="25" y="1536"/>
                    <a:pt x="101" y="1561"/>
                  </a:cubicBezTo>
                  <a:cubicBezTo>
                    <a:pt x="119" y="1567"/>
                    <a:pt x="138" y="1570"/>
                    <a:pt x="156" y="1570"/>
                  </a:cubicBezTo>
                  <a:cubicBezTo>
                    <a:pt x="210" y="1570"/>
                    <a:pt x="257" y="1542"/>
                    <a:pt x="276" y="1486"/>
                  </a:cubicBezTo>
                  <a:lnTo>
                    <a:pt x="777" y="207"/>
                  </a:lnTo>
                  <a:cubicBezTo>
                    <a:pt x="802" y="132"/>
                    <a:pt x="752" y="32"/>
                    <a:pt x="677" y="7"/>
                  </a:cubicBezTo>
                  <a:cubicBezTo>
                    <a:pt x="664" y="2"/>
                    <a:pt x="650" y="0"/>
                    <a:pt x="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7484440" y="1595798"/>
              <a:ext cx="128887" cy="41587"/>
            </a:xfrm>
            <a:custGeom>
              <a:rect b="b" l="l" r="r" t="t"/>
              <a:pathLst>
                <a:path extrusionOk="0" h="534" w="1655">
                  <a:moveTo>
                    <a:pt x="176" y="0"/>
                  </a:moveTo>
                  <a:cubicBezTo>
                    <a:pt x="101" y="0"/>
                    <a:pt x="25" y="50"/>
                    <a:pt x="0" y="126"/>
                  </a:cubicBezTo>
                  <a:cubicBezTo>
                    <a:pt x="0" y="176"/>
                    <a:pt x="51" y="251"/>
                    <a:pt x="126" y="276"/>
                  </a:cubicBezTo>
                  <a:lnTo>
                    <a:pt x="1479" y="527"/>
                  </a:lnTo>
                  <a:cubicBezTo>
                    <a:pt x="1492" y="531"/>
                    <a:pt x="1506" y="533"/>
                    <a:pt x="1519" y="533"/>
                  </a:cubicBezTo>
                  <a:cubicBezTo>
                    <a:pt x="1579" y="533"/>
                    <a:pt x="1629" y="488"/>
                    <a:pt x="1629" y="426"/>
                  </a:cubicBezTo>
                  <a:cubicBezTo>
                    <a:pt x="1655" y="351"/>
                    <a:pt x="1604" y="276"/>
                    <a:pt x="1529" y="251"/>
                  </a:cubicBezTo>
                  <a:lnTo>
                    <a:pt x="1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7644474" y="2089059"/>
              <a:ext cx="128887" cy="41587"/>
            </a:xfrm>
            <a:custGeom>
              <a:rect b="b" l="l" r="r" t="t"/>
              <a:pathLst>
                <a:path extrusionOk="0" h="534" w="1655">
                  <a:moveTo>
                    <a:pt x="136" y="1"/>
                  </a:moveTo>
                  <a:cubicBezTo>
                    <a:pt x="77" y="1"/>
                    <a:pt x="26" y="46"/>
                    <a:pt x="26" y="107"/>
                  </a:cubicBezTo>
                  <a:cubicBezTo>
                    <a:pt x="1" y="183"/>
                    <a:pt x="51" y="258"/>
                    <a:pt x="126" y="258"/>
                  </a:cubicBezTo>
                  <a:lnTo>
                    <a:pt x="1479" y="533"/>
                  </a:lnTo>
                  <a:cubicBezTo>
                    <a:pt x="1554" y="533"/>
                    <a:pt x="1630" y="483"/>
                    <a:pt x="1655" y="408"/>
                  </a:cubicBezTo>
                  <a:cubicBezTo>
                    <a:pt x="1655" y="333"/>
                    <a:pt x="1605" y="258"/>
                    <a:pt x="1529" y="258"/>
                  </a:cubicBezTo>
                  <a:lnTo>
                    <a:pt x="176" y="7"/>
                  </a:lnTo>
                  <a:cubicBezTo>
                    <a:pt x="163" y="3"/>
                    <a:pt x="14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7609352" y="1727485"/>
              <a:ext cx="101552" cy="95556"/>
            </a:xfrm>
            <a:custGeom>
              <a:rect b="b" l="l" r="r" t="t"/>
              <a:pathLst>
                <a:path extrusionOk="0" h="1227" w="1304">
                  <a:moveTo>
                    <a:pt x="138" y="1"/>
                  </a:moveTo>
                  <a:cubicBezTo>
                    <a:pt x="107" y="1"/>
                    <a:pt x="76" y="14"/>
                    <a:pt x="51" y="39"/>
                  </a:cubicBezTo>
                  <a:cubicBezTo>
                    <a:pt x="0" y="89"/>
                    <a:pt x="0" y="189"/>
                    <a:pt x="51" y="239"/>
                  </a:cubicBezTo>
                  <a:lnTo>
                    <a:pt x="1053" y="1191"/>
                  </a:lnTo>
                  <a:cubicBezTo>
                    <a:pt x="1076" y="1214"/>
                    <a:pt x="1108" y="1226"/>
                    <a:pt x="1142" y="1226"/>
                  </a:cubicBezTo>
                  <a:cubicBezTo>
                    <a:pt x="1183" y="1226"/>
                    <a:pt x="1226" y="1208"/>
                    <a:pt x="1254" y="1166"/>
                  </a:cubicBezTo>
                  <a:cubicBezTo>
                    <a:pt x="1304" y="1116"/>
                    <a:pt x="1304" y="1041"/>
                    <a:pt x="1228" y="991"/>
                  </a:cubicBezTo>
                  <a:lnTo>
                    <a:pt x="226" y="39"/>
                  </a:lnTo>
                  <a:cubicBezTo>
                    <a:pt x="201" y="14"/>
                    <a:pt x="170" y="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7492228" y="2102297"/>
              <a:ext cx="103499" cy="95711"/>
            </a:xfrm>
            <a:custGeom>
              <a:rect b="b" l="l" r="r" t="t"/>
              <a:pathLst>
                <a:path extrusionOk="0" h="1229" w="1329">
                  <a:moveTo>
                    <a:pt x="164" y="0"/>
                  </a:moveTo>
                  <a:cubicBezTo>
                    <a:pt x="132" y="0"/>
                    <a:pt x="101" y="13"/>
                    <a:pt x="76" y="38"/>
                  </a:cubicBezTo>
                  <a:cubicBezTo>
                    <a:pt x="1" y="113"/>
                    <a:pt x="26" y="188"/>
                    <a:pt x="76" y="238"/>
                  </a:cubicBezTo>
                  <a:lnTo>
                    <a:pt x="1078" y="1191"/>
                  </a:lnTo>
                  <a:cubicBezTo>
                    <a:pt x="1103" y="1216"/>
                    <a:pt x="1135" y="1228"/>
                    <a:pt x="1169" y="1228"/>
                  </a:cubicBezTo>
                  <a:cubicBezTo>
                    <a:pt x="1204" y="1228"/>
                    <a:pt x="1241" y="1216"/>
                    <a:pt x="1279" y="1191"/>
                  </a:cubicBezTo>
                  <a:cubicBezTo>
                    <a:pt x="1329" y="1115"/>
                    <a:pt x="1329" y="1040"/>
                    <a:pt x="1254" y="990"/>
                  </a:cubicBezTo>
                  <a:lnTo>
                    <a:pt x="251" y="38"/>
                  </a:lnTo>
                  <a:cubicBezTo>
                    <a:pt x="226" y="13"/>
                    <a:pt x="195" y="0"/>
                    <a:pt x="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7820161" y="2005654"/>
              <a:ext cx="91818" cy="95711"/>
            </a:xfrm>
            <a:custGeom>
              <a:rect b="b" l="l" r="r" t="t"/>
              <a:pathLst>
                <a:path extrusionOk="0" h="1229" w="1179">
                  <a:moveTo>
                    <a:pt x="151" y="0"/>
                  </a:moveTo>
                  <a:cubicBezTo>
                    <a:pt x="100" y="0"/>
                    <a:pt x="75" y="25"/>
                    <a:pt x="50" y="51"/>
                  </a:cubicBezTo>
                  <a:cubicBezTo>
                    <a:pt x="0" y="101"/>
                    <a:pt x="0" y="201"/>
                    <a:pt x="50" y="251"/>
                  </a:cubicBezTo>
                  <a:lnTo>
                    <a:pt x="1053" y="1178"/>
                  </a:lnTo>
                  <a:cubicBezTo>
                    <a:pt x="1078" y="1203"/>
                    <a:pt x="1128" y="1229"/>
                    <a:pt x="1153" y="1229"/>
                  </a:cubicBezTo>
                  <a:lnTo>
                    <a:pt x="1178" y="1229"/>
                  </a:lnTo>
                  <a:cubicBezTo>
                    <a:pt x="1153" y="1153"/>
                    <a:pt x="1153" y="1103"/>
                    <a:pt x="1128" y="1028"/>
                  </a:cubicBezTo>
                  <a:cubicBezTo>
                    <a:pt x="1128" y="978"/>
                    <a:pt x="1103" y="903"/>
                    <a:pt x="1103" y="853"/>
                  </a:cubicBezTo>
                  <a:lnTo>
                    <a:pt x="251" y="51"/>
                  </a:lnTo>
                  <a:cubicBezTo>
                    <a:pt x="226" y="25"/>
                    <a:pt x="176" y="0"/>
                    <a:pt x="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7306807" y="1749212"/>
              <a:ext cx="101552" cy="95478"/>
            </a:xfrm>
            <a:custGeom>
              <a:rect b="b" l="l" r="r" t="t"/>
              <a:pathLst>
                <a:path extrusionOk="0" h="1226" w="1304">
                  <a:moveTo>
                    <a:pt x="152" y="0"/>
                  </a:moveTo>
                  <a:cubicBezTo>
                    <a:pt x="114" y="0"/>
                    <a:pt x="78" y="19"/>
                    <a:pt x="51" y="60"/>
                  </a:cubicBezTo>
                  <a:cubicBezTo>
                    <a:pt x="1" y="110"/>
                    <a:pt x="1" y="186"/>
                    <a:pt x="51" y="236"/>
                  </a:cubicBezTo>
                  <a:lnTo>
                    <a:pt x="1053" y="1188"/>
                  </a:lnTo>
                  <a:cubicBezTo>
                    <a:pt x="1078" y="1213"/>
                    <a:pt x="1116" y="1226"/>
                    <a:pt x="1154" y="1226"/>
                  </a:cubicBezTo>
                  <a:cubicBezTo>
                    <a:pt x="1191" y="1226"/>
                    <a:pt x="1229" y="1213"/>
                    <a:pt x="1254" y="1188"/>
                  </a:cubicBezTo>
                  <a:cubicBezTo>
                    <a:pt x="1304" y="1138"/>
                    <a:pt x="1304" y="1038"/>
                    <a:pt x="1254" y="988"/>
                  </a:cubicBezTo>
                  <a:lnTo>
                    <a:pt x="251" y="35"/>
                  </a:lnTo>
                  <a:cubicBezTo>
                    <a:pt x="217" y="13"/>
                    <a:pt x="184" y="0"/>
                    <a:pt x="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5979577" y="3086949"/>
              <a:ext cx="570063" cy="698795"/>
            </a:xfrm>
            <a:custGeom>
              <a:rect b="b" l="l" r="r" t="t"/>
              <a:pathLst>
                <a:path extrusionOk="0" h="8973" w="7320">
                  <a:moveTo>
                    <a:pt x="1" y="0"/>
                  </a:moveTo>
                  <a:lnTo>
                    <a:pt x="1" y="8973"/>
                  </a:lnTo>
                  <a:lnTo>
                    <a:pt x="7144" y="8973"/>
                  </a:lnTo>
                  <a:cubicBezTo>
                    <a:pt x="7269" y="8446"/>
                    <a:pt x="7319" y="7895"/>
                    <a:pt x="7319" y="7344"/>
                  </a:cubicBezTo>
                  <a:cubicBezTo>
                    <a:pt x="7319" y="3283"/>
                    <a:pt x="4036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5979577" y="3621717"/>
              <a:ext cx="23519" cy="37148"/>
            </a:xfrm>
            <a:custGeom>
              <a:rect b="b" l="l" r="r" t="t"/>
              <a:pathLst>
                <a:path extrusionOk="0" h="477" w="302">
                  <a:moveTo>
                    <a:pt x="1" y="0"/>
                  </a:moveTo>
                  <a:lnTo>
                    <a:pt x="1" y="376"/>
                  </a:lnTo>
                  <a:lnTo>
                    <a:pt x="51" y="452"/>
                  </a:lnTo>
                  <a:cubicBezTo>
                    <a:pt x="101" y="477"/>
                    <a:pt x="126" y="477"/>
                    <a:pt x="151" y="477"/>
                  </a:cubicBezTo>
                  <a:cubicBezTo>
                    <a:pt x="201" y="477"/>
                    <a:pt x="227" y="477"/>
                    <a:pt x="252" y="452"/>
                  </a:cubicBezTo>
                  <a:cubicBezTo>
                    <a:pt x="302" y="376"/>
                    <a:pt x="302" y="301"/>
                    <a:pt x="252" y="25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6040087" y="3447044"/>
              <a:ext cx="99683" cy="97658"/>
            </a:xfrm>
            <a:custGeom>
              <a:rect b="b" l="l" r="r" t="t"/>
              <a:pathLst>
                <a:path extrusionOk="0" h="1254" w="1280">
                  <a:moveTo>
                    <a:pt x="151" y="0"/>
                  </a:moveTo>
                  <a:cubicBezTo>
                    <a:pt x="114" y="0"/>
                    <a:pt x="76" y="13"/>
                    <a:pt x="51" y="38"/>
                  </a:cubicBezTo>
                  <a:cubicBezTo>
                    <a:pt x="1" y="88"/>
                    <a:pt x="1" y="188"/>
                    <a:pt x="51" y="238"/>
                  </a:cubicBezTo>
                  <a:lnTo>
                    <a:pt x="1054" y="1216"/>
                  </a:lnTo>
                  <a:cubicBezTo>
                    <a:pt x="1079" y="1241"/>
                    <a:pt x="1110" y="1253"/>
                    <a:pt x="1141" y="1253"/>
                  </a:cubicBezTo>
                  <a:cubicBezTo>
                    <a:pt x="1173" y="1253"/>
                    <a:pt x="1204" y="1241"/>
                    <a:pt x="1229" y="1216"/>
                  </a:cubicBezTo>
                  <a:cubicBezTo>
                    <a:pt x="1279" y="1141"/>
                    <a:pt x="1279" y="1065"/>
                    <a:pt x="1229" y="1015"/>
                  </a:cubicBezTo>
                  <a:lnTo>
                    <a:pt x="252" y="38"/>
                  </a:lnTo>
                  <a:cubicBezTo>
                    <a:pt x="226" y="13"/>
                    <a:pt x="189" y="0"/>
                    <a:pt x="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6204092" y="3325013"/>
              <a:ext cx="23441" cy="128965"/>
            </a:xfrm>
            <a:custGeom>
              <a:rect b="b" l="l" r="r" t="t"/>
              <a:pathLst>
                <a:path extrusionOk="0" h="1656" w="301">
                  <a:moveTo>
                    <a:pt x="126" y="1"/>
                  </a:moveTo>
                  <a:cubicBezTo>
                    <a:pt x="50" y="1"/>
                    <a:pt x="0" y="76"/>
                    <a:pt x="0" y="151"/>
                  </a:cubicBezTo>
                  <a:lnTo>
                    <a:pt x="25" y="1530"/>
                  </a:lnTo>
                  <a:cubicBezTo>
                    <a:pt x="25" y="1605"/>
                    <a:pt x="100" y="1655"/>
                    <a:pt x="176" y="1655"/>
                  </a:cubicBezTo>
                  <a:cubicBezTo>
                    <a:pt x="251" y="1655"/>
                    <a:pt x="301" y="1605"/>
                    <a:pt x="301" y="1505"/>
                  </a:cubicBezTo>
                  <a:lnTo>
                    <a:pt x="276" y="126"/>
                  </a:lnTo>
                  <a:cubicBezTo>
                    <a:pt x="276" y="51"/>
                    <a:pt x="201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6356338" y="3633009"/>
              <a:ext cx="25388" cy="129277"/>
            </a:xfrm>
            <a:custGeom>
              <a:rect b="b" l="l" r="r" t="t"/>
              <a:pathLst>
                <a:path extrusionOk="0" h="1660" w="326">
                  <a:moveTo>
                    <a:pt x="155" y="1"/>
                  </a:moveTo>
                  <a:cubicBezTo>
                    <a:pt x="146" y="1"/>
                    <a:pt x="135" y="2"/>
                    <a:pt x="125" y="6"/>
                  </a:cubicBezTo>
                  <a:cubicBezTo>
                    <a:pt x="50" y="6"/>
                    <a:pt x="0" y="56"/>
                    <a:pt x="0" y="131"/>
                  </a:cubicBezTo>
                  <a:lnTo>
                    <a:pt x="50" y="1510"/>
                  </a:lnTo>
                  <a:cubicBezTo>
                    <a:pt x="50" y="1585"/>
                    <a:pt x="100" y="1660"/>
                    <a:pt x="176" y="1660"/>
                  </a:cubicBezTo>
                  <a:cubicBezTo>
                    <a:pt x="251" y="1635"/>
                    <a:pt x="326" y="1585"/>
                    <a:pt x="326" y="1510"/>
                  </a:cubicBezTo>
                  <a:lnTo>
                    <a:pt x="276" y="131"/>
                  </a:lnTo>
                  <a:cubicBezTo>
                    <a:pt x="276" y="66"/>
                    <a:pt x="219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6176758" y="3589944"/>
              <a:ext cx="128887" cy="42132"/>
            </a:xfrm>
            <a:custGeom>
              <a:rect b="b" l="l" r="r" t="t"/>
              <a:pathLst>
                <a:path extrusionOk="0" h="541" w="1655">
                  <a:moveTo>
                    <a:pt x="1519" y="1"/>
                  </a:moveTo>
                  <a:cubicBezTo>
                    <a:pt x="1506" y="1"/>
                    <a:pt x="1492" y="3"/>
                    <a:pt x="1479" y="7"/>
                  </a:cubicBezTo>
                  <a:lnTo>
                    <a:pt x="126" y="258"/>
                  </a:lnTo>
                  <a:cubicBezTo>
                    <a:pt x="50" y="283"/>
                    <a:pt x="0" y="358"/>
                    <a:pt x="25" y="433"/>
                  </a:cubicBezTo>
                  <a:cubicBezTo>
                    <a:pt x="46" y="495"/>
                    <a:pt x="101" y="540"/>
                    <a:pt x="161" y="540"/>
                  </a:cubicBezTo>
                  <a:cubicBezTo>
                    <a:pt x="174" y="540"/>
                    <a:pt x="187" y="538"/>
                    <a:pt x="201" y="534"/>
                  </a:cubicBezTo>
                  <a:lnTo>
                    <a:pt x="1529" y="258"/>
                  </a:lnTo>
                  <a:cubicBezTo>
                    <a:pt x="1604" y="258"/>
                    <a:pt x="1654" y="183"/>
                    <a:pt x="1654" y="108"/>
                  </a:cubicBezTo>
                  <a:cubicBezTo>
                    <a:pt x="1634" y="46"/>
                    <a:pt x="1579" y="1"/>
                    <a:pt x="15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6006912" y="3289191"/>
              <a:ext cx="124993" cy="60121"/>
            </a:xfrm>
            <a:custGeom>
              <a:rect b="b" l="l" r="r" t="t"/>
              <a:pathLst>
                <a:path extrusionOk="0" h="772" w="1605">
                  <a:moveTo>
                    <a:pt x="156" y="0"/>
                  </a:moveTo>
                  <a:cubicBezTo>
                    <a:pt x="106" y="0"/>
                    <a:pt x="45" y="29"/>
                    <a:pt x="26" y="85"/>
                  </a:cubicBezTo>
                  <a:cubicBezTo>
                    <a:pt x="1" y="160"/>
                    <a:pt x="51" y="235"/>
                    <a:pt x="101" y="260"/>
                  </a:cubicBezTo>
                  <a:lnTo>
                    <a:pt x="1404" y="762"/>
                  </a:lnTo>
                  <a:cubicBezTo>
                    <a:pt x="1423" y="768"/>
                    <a:pt x="1442" y="771"/>
                    <a:pt x="1460" y="771"/>
                  </a:cubicBezTo>
                  <a:cubicBezTo>
                    <a:pt x="1514" y="771"/>
                    <a:pt x="1561" y="743"/>
                    <a:pt x="1580" y="686"/>
                  </a:cubicBezTo>
                  <a:cubicBezTo>
                    <a:pt x="1605" y="611"/>
                    <a:pt x="1580" y="536"/>
                    <a:pt x="1505" y="511"/>
                  </a:cubicBezTo>
                  <a:lnTo>
                    <a:pt x="201" y="10"/>
                  </a:lnTo>
                  <a:cubicBezTo>
                    <a:pt x="189" y="3"/>
                    <a:pt x="173" y="0"/>
                    <a:pt x="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6042033" y="3679734"/>
              <a:ext cx="124993" cy="61601"/>
            </a:xfrm>
            <a:custGeom>
              <a:rect b="b" l="l" r="r" t="t"/>
              <a:pathLst>
                <a:path extrusionOk="0" h="791" w="1605">
                  <a:moveTo>
                    <a:pt x="162" y="1"/>
                  </a:moveTo>
                  <a:cubicBezTo>
                    <a:pt x="101" y="1"/>
                    <a:pt x="47" y="46"/>
                    <a:pt x="26" y="108"/>
                  </a:cubicBezTo>
                  <a:cubicBezTo>
                    <a:pt x="1" y="158"/>
                    <a:pt x="26" y="258"/>
                    <a:pt x="101" y="283"/>
                  </a:cubicBezTo>
                  <a:lnTo>
                    <a:pt x="1379" y="784"/>
                  </a:lnTo>
                  <a:cubicBezTo>
                    <a:pt x="1393" y="789"/>
                    <a:pt x="1407" y="791"/>
                    <a:pt x="1421" y="791"/>
                  </a:cubicBezTo>
                  <a:cubicBezTo>
                    <a:pt x="1481" y="791"/>
                    <a:pt x="1534" y="750"/>
                    <a:pt x="1555" y="709"/>
                  </a:cubicBezTo>
                  <a:cubicBezTo>
                    <a:pt x="1605" y="634"/>
                    <a:pt x="1555" y="559"/>
                    <a:pt x="1480" y="509"/>
                  </a:cubicBezTo>
                  <a:lnTo>
                    <a:pt x="201" y="7"/>
                  </a:lnTo>
                  <a:cubicBezTo>
                    <a:pt x="188" y="3"/>
                    <a:pt x="175" y="1"/>
                    <a:pt x="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6307510" y="3467992"/>
              <a:ext cx="119153" cy="60978"/>
            </a:xfrm>
            <a:custGeom>
              <a:rect b="b" l="l" r="r" t="t"/>
              <a:pathLst>
                <a:path extrusionOk="0" h="783" w="1530">
                  <a:moveTo>
                    <a:pt x="167" y="1"/>
                  </a:moveTo>
                  <a:cubicBezTo>
                    <a:pt x="151" y="1"/>
                    <a:pt x="138" y="7"/>
                    <a:pt x="126" y="20"/>
                  </a:cubicBezTo>
                  <a:cubicBezTo>
                    <a:pt x="76" y="20"/>
                    <a:pt x="51" y="45"/>
                    <a:pt x="26" y="95"/>
                  </a:cubicBezTo>
                  <a:cubicBezTo>
                    <a:pt x="1" y="170"/>
                    <a:pt x="51" y="245"/>
                    <a:pt x="126" y="270"/>
                  </a:cubicBezTo>
                  <a:lnTo>
                    <a:pt x="1404" y="771"/>
                  </a:lnTo>
                  <a:cubicBezTo>
                    <a:pt x="1412" y="780"/>
                    <a:pt x="1424" y="783"/>
                    <a:pt x="1436" y="783"/>
                  </a:cubicBezTo>
                  <a:cubicBezTo>
                    <a:pt x="1460" y="783"/>
                    <a:pt x="1488" y="771"/>
                    <a:pt x="1504" y="771"/>
                  </a:cubicBezTo>
                  <a:lnTo>
                    <a:pt x="1529" y="771"/>
                  </a:lnTo>
                  <a:cubicBezTo>
                    <a:pt x="1479" y="696"/>
                    <a:pt x="1454" y="646"/>
                    <a:pt x="1404" y="596"/>
                  </a:cubicBezTo>
                  <a:cubicBezTo>
                    <a:pt x="1379" y="546"/>
                    <a:pt x="1354" y="496"/>
                    <a:pt x="1304" y="446"/>
                  </a:cubicBezTo>
                  <a:lnTo>
                    <a:pt x="226" y="20"/>
                  </a:lnTo>
                  <a:cubicBezTo>
                    <a:pt x="201" y="7"/>
                    <a:pt x="18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6643231" y="1416218"/>
              <a:ext cx="1333185" cy="999402"/>
            </a:xfrm>
            <a:custGeom>
              <a:rect b="b" l="l" r="r" t="t"/>
              <a:pathLst>
                <a:path extrusionOk="0" h="12833" w="17119">
                  <a:moveTo>
                    <a:pt x="5414" y="677"/>
                  </a:moveTo>
                  <a:cubicBezTo>
                    <a:pt x="5439" y="702"/>
                    <a:pt x="5464" y="702"/>
                    <a:pt x="5489" y="727"/>
                  </a:cubicBezTo>
                  <a:cubicBezTo>
                    <a:pt x="5865" y="928"/>
                    <a:pt x="6116" y="1254"/>
                    <a:pt x="6216" y="1655"/>
                  </a:cubicBezTo>
                  <a:cubicBezTo>
                    <a:pt x="6366" y="2231"/>
                    <a:pt x="6015" y="3133"/>
                    <a:pt x="5514" y="3484"/>
                  </a:cubicBezTo>
                  <a:cubicBezTo>
                    <a:pt x="5386" y="3570"/>
                    <a:pt x="5217" y="3647"/>
                    <a:pt x="5021" y="3647"/>
                  </a:cubicBezTo>
                  <a:cubicBezTo>
                    <a:pt x="4873" y="3647"/>
                    <a:pt x="4709" y="3603"/>
                    <a:pt x="4537" y="3484"/>
                  </a:cubicBezTo>
                  <a:cubicBezTo>
                    <a:pt x="4161" y="3234"/>
                    <a:pt x="4136" y="2707"/>
                    <a:pt x="4211" y="2331"/>
                  </a:cubicBezTo>
                  <a:cubicBezTo>
                    <a:pt x="4361" y="1680"/>
                    <a:pt x="4812" y="1078"/>
                    <a:pt x="5414" y="677"/>
                  </a:cubicBezTo>
                  <a:close/>
                  <a:moveTo>
                    <a:pt x="7585" y="1"/>
                  </a:moveTo>
                  <a:cubicBezTo>
                    <a:pt x="7097" y="1"/>
                    <a:pt x="6609" y="74"/>
                    <a:pt x="6141" y="226"/>
                  </a:cubicBezTo>
                  <a:cubicBezTo>
                    <a:pt x="5890" y="326"/>
                    <a:pt x="5639" y="427"/>
                    <a:pt x="5414" y="577"/>
                  </a:cubicBezTo>
                  <a:cubicBezTo>
                    <a:pt x="5118" y="450"/>
                    <a:pt x="4782" y="387"/>
                    <a:pt x="4429" y="387"/>
                  </a:cubicBezTo>
                  <a:cubicBezTo>
                    <a:pt x="4154" y="387"/>
                    <a:pt x="3869" y="425"/>
                    <a:pt x="3584" y="502"/>
                  </a:cubicBezTo>
                  <a:cubicBezTo>
                    <a:pt x="2306" y="878"/>
                    <a:pt x="0" y="2106"/>
                    <a:pt x="527" y="4111"/>
                  </a:cubicBezTo>
                  <a:lnTo>
                    <a:pt x="602" y="4086"/>
                  </a:lnTo>
                  <a:cubicBezTo>
                    <a:pt x="101" y="2156"/>
                    <a:pt x="2356" y="953"/>
                    <a:pt x="3609" y="577"/>
                  </a:cubicBezTo>
                  <a:cubicBezTo>
                    <a:pt x="3873" y="500"/>
                    <a:pt x="4140" y="462"/>
                    <a:pt x="4399" y="462"/>
                  </a:cubicBezTo>
                  <a:cubicBezTo>
                    <a:pt x="4730" y="462"/>
                    <a:pt x="5046" y="525"/>
                    <a:pt x="5314" y="652"/>
                  </a:cubicBezTo>
                  <a:cubicBezTo>
                    <a:pt x="4712" y="1053"/>
                    <a:pt x="4286" y="1655"/>
                    <a:pt x="4136" y="2306"/>
                  </a:cubicBezTo>
                  <a:cubicBezTo>
                    <a:pt x="4035" y="2707"/>
                    <a:pt x="4086" y="3284"/>
                    <a:pt x="4487" y="3559"/>
                  </a:cubicBezTo>
                  <a:cubicBezTo>
                    <a:pt x="4684" y="3691"/>
                    <a:pt x="4867" y="3741"/>
                    <a:pt x="5031" y="3741"/>
                  </a:cubicBezTo>
                  <a:cubicBezTo>
                    <a:pt x="5243" y="3741"/>
                    <a:pt x="5423" y="3658"/>
                    <a:pt x="5564" y="3559"/>
                  </a:cubicBezTo>
                  <a:cubicBezTo>
                    <a:pt x="6091" y="3183"/>
                    <a:pt x="6467" y="2231"/>
                    <a:pt x="6291" y="1655"/>
                  </a:cubicBezTo>
                  <a:cubicBezTo>
                    <a:pt x="6191" y="1203"/>
                    <a:pt x="5915" y="878"/>
                    <a:pt x="5539" y="652"/>
                  </a:cubicBezTo>
                  <a:cubicBezTo>
                    <a:pt x="5514" y="652"/>
                    <a:pt x="5514" y="627"/>
                    <a:pt x="5489" y="627"/>
                  </a:cubicBezTo>
                  <a:cubicBezTo>
                    <a:pt x="5715" y="502"/>
                    <a:pt x="5940" y="376"/>
                    <a:pt x="6166" y="301"/>
                  </a:cubicBezTo>
                  <a:cubicBezTo>
                    <a:pt x="6622" y="149"/>
                    <a:pt x="7102" y="75"/>
                    <a:pt x="7584" y="75"/>
                  </a:cubicBezTo>
                  <a:cubicBezTo>
                    <a:pt x="8928" y="75"/>
                    <a:pt x="10294" y="647"/>
                    <a:pt x="11254" y="1680"/>
                  </a:cubicBezTo>
                  <a:cubicBezTo>
                    <a:pt x="11980" y="2457"/>
                    <a:pt x="12331" y="3384"/>
                    <a:pt x="12181" y="4236"/>
                  </a:cubicBezTo>
                  <a:cubicBezTo>
                    <a:pt x="12056" y="4988"/>
                    <a:pt x="11604" y="5640"/>
                    <a:pt x="11153" y="6241"/>
                  </a:cubicBezTo>
                  <a:cubicBezTo>
                    <a:pt x="10652" y="6943"/>
                    <a:pt x="10126" y="7645"/>
                    <a:pt x="10050" y="8547"/>
                  </a:cubicBezTo>
                  <a:cubicBezTo>
                    <a:pt x="10000" y="9173"/>
                    <a:pt x="10201" y="9750"/>
                    <a:pt x="10627" y="10076"/>
                  </a:cubicBezTo>
                  <a:cubicBezTo>
                    <a:pt x="10889" y="10281"/>
                    <a:pt x="11248" y="10389"/>
                    <a:pt x="11643" y="10389"/>
                  </a:cubicBezTo>
                  <a:cubicBezTo>
                    <a:pt x="11777" y="10389"/>
                    <a:pt x="11915" y="10377"/>
                    <a:pt x="12056" y="10351"/>
                  </a:cubicBezTo>
                  <a:cubicBezTo>
                    <a:pt x="12457" y="10251"/>
                    <a:pt x="12883" y="10076"/>
                    <a:pt x="13259" y="9925"/>
                  </a:cubicBezTo>
                  <a:cubicBezTo>
                    <a:pt x="13810" y="9689"/>
                    <a:pt x="14376" y="9437"/>
                    <a:pt x="14946" y="9437"/>
                  </a:cubicBezTo>
                  <a:cubicBezTo>
                    <a:pt x="15102" y="9437"/>
                    <a:pt x="15258" y="9456"/>
                    <a:pt x="15414" y="9499"/>
                  </a:cubicBezTo>
                  <a:cubicBezTo>
                    <a:pt x="15990" y="9650"/>
                    <a:pt x="16517" y="10126"/>
                    <a:pt x="16792" y="10803"/>
                  </a:cubicBezTo>
                  <a:cubicBezTo>
                    <a:pt x="17043" y="11429"/>
                    <a:pt x="17018" y="12106"/>
                    <a:pt x="16993" y="12808"/>
                  </a:cubicBezTo>
                  <a:lnTo>
                    <a:pt x="16993" y="12833"/>
                  </a:lnTo>
                  <a:lnTo>
                    <a:pt x="17068" y="12833"/>
                  </a:lnTo>
                  <a:lnTo>
                    <a:pt x="17068" y="12808"/>
                  </a:lnTo>
                  <a:cubicBezTo>
                    <a:pt x="17093" y="12131"/>
                    <a:pt x="17118" y="11429"/>
                    <a:pt x="16868" y="10752"/>
                  </a:cubicBezTo>
                  <a:cubicBezTo>
                    <a:pt x="16592" y="10076"/>
                    <a:pt x="16066" y="9574"/>
                    <a:pt x="15439" y="9399"/>
                  </a:cubicBezTo>
                  <a:cubicBezTo>
                    <a:pt x="15281" y="9363"/>
                    <a:pt x="15124" y="9347"/>
                    <a:pt x="14970" y="9347"/>
                  </a:cubicBezTo>
                  <a:cubicBezTo>
                    <a:pt x="14367" y="9347"/>
                    <a:pt x="13792" y="9591"/>
                    <a:pt x="13233" y="9850"/>
                  </a:cubicBezTo>
                  <a:cubicBezTo>
                    <a:pt x="12832" y="10001"/>
                    <a:pt x="12431" y="10176"/>
                    <a:pt x="12056" y="10251"/>
                  </a:cubicBezTo>
                  <a:cubicBezTo>
                    <a:pt x="11897" y="10287"/>
                    <a:pt x="11743" y="10304"/>
                    <a:pt x="11596" y="10304"/>
                  </a:cubicBezTo>
                  <a:cubicBezTo>
                    <a:pt x="11231" y="10304"/>
                    <a:pt x="10909" y="10197"/>
                    <a:pt x="10677" y="10001"/>
                  </a:cubicBezTo>
                  <a:cubicBezTo>
                    <a:pt x="10276" y="9700"/>
                    <a:pt x="10076" y="9148"/>
                    <a:pt x="10126" y="8547"/>
                  </a:cubicBezTo>
                  <a:cubicBezTo>
                    <a:pt x="10201" y="7670"/>
                    <a:pt x="10727" y="6968"/>
                    <a:pt x="11203" y="6291"/>
                  </a:cubicBezTo>
                  <a:cubicBezTo>
                    <a:pt x="11680" y="5665"/>
                    <a:pt x="12131" y="5038"/>
                    <a:pt x="12281" y="4236"/>
                  </a:cubicBezTo>
                  <a:cubicBezTo>
                    <a:pt x="12406" y="3384"/>
                    <a:pt x="12056" y="2432"/>
                    <a:pt x="11304" y="1630"/>
                  </a:cubicBezTo>
                  <a:cubicBezTo>
                    <a:pt x="10325" y="577"/>
                    <a:pt x="8952" y="1"/>
                    <a:pt x="7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7507881" y="2239825"/>
              <a:ext cx="240096" cy="64560"/>
            </a:xfrm>
            <a:custGeom>
              <a:rect b="b" l="l" r="r" t="t"/>
              <a:pathLst>
                <a:path extrusionOk="0" h="829" w="3083">
                  <a:moveTo>
                    <a:pt x="1554" y="1"/>
                  </a:moveTo>
                  <a:cubicBezTo>
                    <a:pt x="1379" y="1"/>
                    <a:pt x="1228" y="1"/>
                    <a:pt x="1078" y="51"/>
                  </a:cubicBezTo>
                  <a:cubicBezTo>
                    <a:pt x="1028" y="76"/>
                    <a:pt x="978" y="76"/>
                    <a:pt x="927" y="101"/>
                  </a:cubicBezTo>
                  <a:cubicBezTo>
                    <a:pt x="552" y="227"/>
                    <a:pt x="226" y="502"/>
                    <a:pt x="0" y="828"/>
                  </a:cubicBezTo>
                  <a:lnTo>
                    <a:pt x="3083" y="828"/>
                  </a:lnTo>
                  <a:cubicBezTo>
                    <a:pt x="2857" y="477"/>
                    <a:pt x="2506" y="201"/>
                    <a:pt x="2105" y="76"/>
                  </a:cubicBezTo>
                  <a:cubicBezTo>
                    <a:pt x="2055" y="51"/>
                    <a:pt x="2005" y="51"/>
                    <a:pt x="1955" y="26"/>
                  </a:cubicBezTo>
                  <a:cubicBezTo>
                    <a:pt x="1805" y="1"/>
                    <a:pt x="1679" y="1"/>
                    <a:pt x="15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7435613" y="1961889"/>
              <a:ext cx="175770" cy="326852"/>
            </a:xfrm>
            <a:custGeom>
              <a:rect b="b" l="l" r="r" t="t"/>
              <a:pathLst>
                <a:path extrusionOk="0" h="4197" w="2257">
                  <a:moveTo>
                    <a:pt x="94" y="1"/>
                  </a:moveTo>
                  <a:cubicBezTo>
                    <a:pt x="80" y="1"/>
                    <a:pt x="66" y="4"/>
                    <a:pt x="51" y="11"/>
                  </a:cubicBezTo>
                  <a:cubicBezTo>
                    <a:pt x="26" y="36"/>
                    <a:pt x="1" y="86"/>
                    <a:pt x="26" y="111"/>
                  </a:cubicBezTo>
                  <a:lnTo>
                    <a:pt x="2106" y="4146"/>
                  </a:lnTo>
                  <a:cubicBezTo>
                    <a:pt x="2106" y="4171"/>
                    <a:pt x="2156" y="4197"/>
                    <a:pt x="2181" y="4197"/>
                  </a:cubicBezTo>
                  <a:lnTo>
                    <a:pt x="2206" y="4197"/>
                  </a:lnTo>
                  <a:cubicBezTo>
                    <a:pt x="2256" y="4171"/>
                    <a:pt x="2256" y="4121"/>
                    <a:pt x="2231" y="4096"/>
                  </a:cubicBezTo>
                  <a:lnTo>
                    <a:pt x="151" y="36"/>
                  </a:lnTo>
                  <a:cubicBezTo>
                    <a:pt x="151" y="18"/>
                    <a:pt x="126" y="1"/>
                    <a:pt x="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7638634" y="1966639"/>
              <a:ext cx="121100" cy="337755"/>
            </a:xfrm>
            <a:custGeom>
              <a:rect b="b" l="l" r="r" t="t"/>
              <a:pathLst>
                <a:path extrusionOk="0" h="4337" w="1555">
                  <a:moveTo>
                    <a:pt x="1479" y="0"/>
                  </a:moveTo>
                  <a:cubicBezTo>
                    <a:pt x="1429" y="0"/>
                    <a:pt x="1404" y="0"/>
                    <a:pt x="1379" y="50"/>
                  </a:cubicBezTo>
                  <a:lnTo>
                    <a:pt x="276" y="3534"/>
                  </a:lnTo>
                  <a:lnTo>
                    <a:pt x="0" y="4336"/>
                  </a:lnTo>
                  <a:lnTo>
                    <a:pt x="176" y="4336"/>
                  </a:lnTo>
                  <a:lnTo>
                    <a:pt x="426" y="3584"/>
                  </a:lnTo>
                  <a:lnTo>
                    <a:pt x="1529" y="100"/>
                  </a:lnTo>
                  <a:cubicBezTo>
                    <a:pt x="1554" y="50"/>
                    <a:pt x="1529" y="25"/>
                    <a:pt x="14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6094755" y="2302280"/>
              <a:ext cx="2008539" cy="1315662"/>
            </a:xfrm>
            <a:custGeom>
              <a:rect b="b" l="l" r="r" t="t"/>
              <a:pathLst>
                <a:path extrusionOk="0" h="16894" w="25791">
                  <a:moveTo>
                    <a:pt x="51" y="1"/>
                  </a:moveTo>
                  <a:lnTo>
                    <a:pt x="1" y="16893"/>
                  </a:lnTo>
                  <a:lnTo>
                    <a:pt x="25364" y="16793"/>
                  </a:lnTo>
                  <a:lnTo>
                    <a:pt x="257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6180652" y="2358896"/>
              <a:ext cx="1836741" cy="1161465"/>
            </a:xfrm>
            <a:custGeom>
              <a:rect b="b" l="l" r="r" t="t"/>
              <a:pathLst>
                <a:path extrusionOk="0" h="14914" w="23585">
                  <a:moveTo>
                    <a:pt x="51" y="1"/>
                  </a:moveTo>
                  <a:lnTo>
                    <a:pt x="0" y="14913"/>
                  </a:lnTo>
                  <a:lnTo>
                    <a:pt x="0" y="14913"/>
                  </a:lnTo>
                  <a:lnTo>
                    <a:pt x="23209" y="14813"/>
                  </a:lnTo>
                  <a:lnTo>
                    <a:pt x="235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6278229" y="2427192"/>
              <a:ext cx="1313638" cy="940916"/>
            </a:xfrm>
            <a:custGeom>
              <a:rect b="b" l="l" r="r" t="t"/>
              <a:pathLst>
                <a:path extrusionOk="0" h="12082" w="16868">
                  <a:moveTo>
                    <a:pt x="1153" y="1"/>
                  </a:moveTo>
                  <a:cubicBezTo>
                    <a:pt x="527" y="1"/>
                    <a:pt x="26" y="502"/>
                    <a:pt x="26" y="1129"/>
                  </a:cubicBezTo>
                  <a:lnTo>
                    <a:pt x="1" y="10978"/>
                  </a:lnTo>
                  <a:cubicBezTo>
                    <a:pt x="1" y="11580"/>
                    <a:pt x="502" y="12081"/>
                    <a:pt x="1128" y="12081"/>
                  </a:cubicBezTo>
                  <a:lnTo>
                    <a:pt x="15514" y="12031"/>
                  </a:lnTo>
                  <a:cubicBezTo>
                    <a:pt x="16116" y="12031"/>
                    <a:pt x="16617" y="11530"/>
                    <a:pt x="16617" y="10928"/>
                  </a:cubicBezTo>
                  <a:lnTo>
                    <a:pt x="16843" y="1154"/>
                  </a:lnTo>
                  <a:cubicBezTo>
                    <a:pt x="16868" y="527"/>
                    <a:pt x="16367" y="1"/>
                    <a:pt x="15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6340685" y="2739549"/>
              <a:ext cx="497793" cy="167904"/>
            </a:xfrm>
            <a:custGeom>
              <a:rect b="b" l="l" r="r" t="t"/>
              <a:pathLst>
                <a:path extrusionOk="0" h="2156" w="6392">
                  <a:moveTo>
                    <a:pt x="1730" y="0"/>
                  </a:moveTo>
                  <a:lnTo>
                    <a:pt x="1730" y="877"/>
                  </a:lnTo>
                  <a:lnTo>
                    <a:pt x="752" y="877"/>
                  </a:lnTo>
                  <a:lnTo>
                    <a:pt x="752" y="1654"/>
                  </a:lnTo>
                  <a:lnTo>
                    <a:pt x="1" y="1654"/>
                  </a:lnTo>
                  <a:lnTo>
                    <a:pt x="1" y="2155"/>
                  </a:lnTo>
                  <a:lnTo>
                    <a:pt x="6392" y="2155"/>
                  </a:lnTo>
                  <a:lnTo>
                    <a:pt x="6392" y="1554"/>
                  </a:lnTo>
                  <a:lnTo>
                    <a:pt x="5314" y="1554"/>
                  </a:lnTo>
                  <a:lnTo>
                    <a:pt x="5314" y="752"/>
                  </a:lnTo>
                  <a:lnTo>
                    <a:pt x="3935" y="752"/>
                  </a:lnTo>
                  <a:lnTo>
                    <a:pt x="3935" y="326"/>
                  </a:lnTo>
                  <a:lnTo>
                    <a:pt x="2858" y="32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7012127" y="2969825"/>
              <a:ext cx="497793" cy="167904"/>
            </a:xfrm>
            <a:custGeom>
              <a:rect b="b" l="l" r="r" t="t"/>
              <a:pathLst>
                <a:path extrusionOk="0" h="2156" w="6392">
                  <a:moveTo>
                    <a:pt x="1730" y="0"/>
                  </a:moveTo>
                  <a:lnTo>
                    <a:pt x="1730" y="878"/>
                  </a:lnTo>
                  <a:lnTo>
                    <a:pt x="752" y="878"/>
                  </a:lnTo>
                  <a:lnTo>
                    <a:pt x="752" y="1655"/>
                  </a:lnTo>
                  <a:lnTo>
                    <a:pt x="0" y="1655"/>
                  </a:lnTo>
                  <a:lnTo>
                    <a:pt x="0" y="2156"/>
                  </a:lnTo>
                  <a:lnTo>
                    <a:pt x="6391" y="2156"/>
                  </a:lnTo>
                  <a:lnTo>
                    <a:pt x="6391" y="1554"/>
                  </a:lnTo>
                  <a:lnTo>
                    <a:pt x="5313" y="1554"/>
                  </a:lnTo>
                  <a:lnTo>
                    <a:pt x="5313" y="752"/>
                  </a:lnTo>
                  <a:lnTo>
                    <a:pt x="3935" y="752"/>
                  </a:lnTo>
                  <a:lnTo>
                    <a:pt x="3935" y="326"/>
                  </a:lnTo>
                  <a:lnTo>
                    <a:pt x="2857" y="32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6586616" y="2917104"/>
              <a:ext cx="128887" cy="128887"/>
            </a:xfrm>
            <a:custGeom>
              <a:rect b="b" l="l" r="r" t="t"/>
              <a:pathLst>
                <a:path extrusionOk="0" h="1655" w="1655">
                  <a:moveTo>
                    <a:pt x="251" y="1"/>
                  </a:moveTo>
                  <a:lnTo>
                    <a:pt x="251" y="251"/>
                  </a:lnTo>
                  <a:lnTo>
                    <a:pt x="0" y="251"/>
                  </a:lnTo>
                  <a:lnTo>
                    <a:pt x="0" y="728"/>
                  </a:lnTo>
                  <a:lnTo>
                    <a:pt x="251" y="728"/>
                  </a:lnTo>
                  <a:lnTo>
                    <a:pt x="251" y="953"/>
                  </a:lnTo>
                  <a:lnTo>
                    <a:pt x="1178" y="953"/>
                  </a:lnTo>
                  <a:lnTo>
                    <a:pt x="1178" y="1429"/>
                  </a:lnTo>
                  <a:lnTo>
                    <a:pt x="477" y="1429"/>
                  </a:lnTo>
                  <a:lnTo>
                    <a:pt x="477" y="1179"/>
                  </a:lnTo>
                  <a:lnTo>
                    <a:pt x="0" y="1179"/>
                  </a:lnTo>
                  <a:lnTo>
                    <a:pt x="0" y="1429"/>
                  </a:lnTo>
                  <a:lnTo>
                    <a:pt x="251" y="1429"/>
                  </a:lnTo>
                  <a:lnTo>
                    <a:pt x="251" y="1655"/>
                  </a:lnTo>
                  <a:lnTo>
                    <a:pt x="1429" y="1655"/>
                  </a:lnTo>
                  <a:lnTo>
                    <a:pt x="1429" y="1429"/>
                  </a:lnTo>
                  <a:lnTo>
                    <a:pt x="1655" y="1429"/>
                  </a:lnTo>
                  <a:lnTo>
                    <a:pt x="1655" y="953"/>
                  </a:lnTo>
                  <a:lnTo>
                    <a:pt x="1429" y="953"/>
                  </a:lnTo>
                  <a:lnTo>
                    <a:pt x="1429" y="728"/>
                  </a:lnTo>
                  <a:lnTo>
                    <a:pt x="477" y="728"/>
                  </a:lnTo>
                  <a:lnTo>
                    <a:pt x="477" y="251"/>
                  </a:lnTo>
                  <a:lnTo>
                    <a:pt x="1178" y="251"/>
                  </a:lnTo>
                  <a:lnTo>
                    <a:pt x="1178" y="477"/>
                  </a:lnTo>
                  <a:lnTo>
                    <a:pt x="1655" y="477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6752490" y="2917104"/>
              <a:ext cx="109418" cy="128887"/>
            </a:xfrm>
            <a:custGeom>
              <a:rect b="b" l="l" r="r" t="t"/>
              <a:pathLst>
                <a:path extrusionOk="0" h="1655" w="1405">
                  <a:moveTo>
                    <a:pt x="1" y="1"/>
                  </a:moveTo>
                  <a:lnTo>
                    <a:pt x="1" y="251"/>
                  </a:lnTo>
                  <a:lnTo>
                    <a:pt x="477" y="251"/>
                  </a:lnTo>
                  <a:lnTo>
                    <a:pt x="477" y="1655"/>
                  </a:lnTo>
                  <a:lnTo>
                    <a:pt x="928" y="1655"/>
                  </a:lnTo>
                  <a:lnTo>
                    <a:pt x="928" y="251"/>
                  </a:lnTo>
                  <a:lnTo>
                    <a:pt x="1404" y="251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6879349" y="2917104"/>
              <a:ext cx="128965" cy="128887"/>
            </a:xfrm>
            <a:custGeom>
              <a:rect b="b" l="l" r="r" t="t"/>
              <a:pathLst>
                <a:path extrusionOk="0" h="1655" w="1656">
                  <a:moveTo>
                    <a:pt x="953" y="251"/>
                  </a:moveTo>
                  <a:lnTo>
                    <a:pt x="953" y="477"/>
                  </a:lnTo>
                  <a:lnTo>
                    <a:pt x="1179" y="477"/>
                  </a:lnTo>
                  <a:lnTo>
                    <a:pt x="1179" y="953"/>
                  </a:lnTo>
                  <a:lnTo>
                    <a:pt x="477" y="953"/>
                  </a:lnTo>
                  <a:lnTo>
                    <a:pt x="477" y="477"/>
                  </a:lnTo>
                  <a:lnTo>
                    <a:pt x="728" y="477"/>
                  </a:lnTo>
                  <a:lnTo>
                    <a:pt x="728" y="251"/>
                  </a:lnTo>
                  <a:close/>
                  <a:moveTo>
                    <a:pt x="477" y="1"/>
                  </a:moveTo>
                  <a:lnTo>
                    <a:pt x="477" y="251"/>
                  </a:lnTo>
                  <a:lnTo>
                    <a:pt x="252" y="251"/>
                  </a:lnTo>
                  <a:lnTo>
                    <a:pt x="252" y="477"/>
                  </a:lnTo>
                  <a:lnTo>
                    <a:pt x="1" y="477"/>
                  </a:lnTo>
                  <a:lnTo>
                    <a:pt x="1" y="1655"/>
                  </a:lnTo>
                  <a:lnTo>
                    <a:pt x="477" y="1655"/>
                  </a:lnTo>
                  <a:lnTo>
                    <a:pt x="477" y="1179"/>
                  </a:lnTo>
                  <a:lnTo>
                    <a:pt x="1179" y="1179"/>
                  </a:lnTo>
                  <a:lnTo>
                    <a:pt x="1179" y="1655"/>
                  </a:lnTo>
                  <a:lnTo>
                    <a:pt x="1655" y="1655"/>
                  </a:lnTo>
                  <a:lnTo>
                    <a:pt x="1655" y="477"/>
                  </a:lnTo>
                  <a:lnTo>
                    <a:pt x="1429" y="477"/>
                  </a:lnTo>
                  <a:lnTo>
                    <a:pt x="1429" y="251"/>
                  </a:lnTo>
                  <a:lnTo>
                    <a:pt x="1179" y="251"/>
                  </a:lnTo>
                  <a:lnTo>
                    <a:pt x="11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7025755" y="2917104"/>
              <a:ext cx="128887" cy="128887"/>
            </a:xfrm>
            <a:custGeom>
              <a:rect b="b" l="l" r="r" t="t"/>
              <a:pathLst>
                <a:path extrusionOk="0" h="1655" w="1655">
                  <a:moveTo>
                    <a:pt x="1179" y="251"/>
                  </a:moveTo>
                  <a:lnTo>
                    <a:pt x="1179" y="728"/>
                  </a:lnTo>
                  <a:lnTo>
                    <a:pt x="953" y="728"/>
                  </a:lnTo>
                  <a:lnTo>
                    <a:pt x="953" y="953"/>
                  </a:lnTo>
                  <a:lnTo>
                    <a:pt x="477" y="953"/>
                  </a:lnTo>
                  <a:lnTo>
                    <a:pt x="477" y="251"/>
                  </a:lnTo>
                  <a:close/>
                  <a:moveTo>
                    <a:pt x="1" y="1"/>
                  </a:moveTo>
                  <a:lnTo>
                    <a:pt x="1" y="1655"/>
                  </a:lnTo>
                  <a:lnTo>
                    <a:pt x="477" y="1655"/>
                  </a:lnTo>
                  <a:lnTo>
                    <a:pt x="477" y="1179"/>
                  </a:lnTo>
                  <a:lnTo>
                    <a:pt x="727" y="1179"/>
                  </a:lnTo>
                  <a:lnTo>
                    <a:pt x="727" y="1429"/>
                  </a:lnTo>
                  <a:lnTo>
                    <a:pt x="953" y="1429"/>
                  </a:lnTo>
                  <a:lnTo>
                    <a:pt x="953" y="1655"/>
                  </a:lnTo>
                  <a:lnTo>
                    <a:pt x="1655" y="1655"/>
                  </a:lnTo>
                  <a:lnTo>
                    <a:pt x="1655" y="1429"/>
                  </a:lnTo>
                  <a:lnTo>
                    <a:pt x="1429" y="1429"/>
                  </a:lnTo>
                  <a:lnTo>
                    <a:pt x="1429" y="1179"/>
                  </a:lnTo>
                  <a:lnTo>
                    <a:pt x="1179" y="1179"/>
                  </a:lnTo>
                  <a:lnTo>
                    <a:pt x="1179" y="953"/>
                  </a:lnTo>
                  <a:lnTo>
                    <a:pt x="1655" y="953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7191629" y="2917104"/>
              <a:ext cx="109418" cy="128887"/>
            </a:xfrm>
            <a:custGeom>
              <a:rect b="b" l="l" r="r" t="t"/>
              <a:pathLst>
                <a:path extrusionOk="0" h="1655" w="1405">
                  <a:moveTo>
                    <a:pt x="1" y="1"/>
                  </a:moveTo>
                  <a:lnTo>
                    <a:pt x="1" y="251"/>
                  </a:lnTo>
                  <a:lnTo>
                    <a:pt x="477" y="251"/>
                  </a:lnTo>
                  <a:lnTo>
                    <a:pt x="477" y="1655"/>
                  </a:lnTo>
                  <a:lnTo>
                    <a:pt x="928" y="1655"/>
                  </a:lnTo>
                  <a:lnTo>
                    <a:pt x="928" y="251"/>
                  </a:lnTo>
                  <a:lnTo>
                    <a:pt x="1404" y="251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6586616" y="2749283"/>
              <a:ext cx="128887" cy="128887"/>
            </a:xfrm>
            <a:custGeom>
              <a:rect b="b" l="l" r="r" t="t"/>
              <a:pathLst>
                <a:path extrusionOk="0" h="1655" w="1655">
                  <a:moveTo>
                    <a:pt x="1178" y="251"/>
                  </a:moveTo>
                  <a:lnTo>
                    <a:pt x="1178" y="953"/>
                  </a:lnTo>
                  <a:lnTo>
                    <a:pt x="477" y="953"/>
                  </a:lnTo>
                  <a:lnTo>
                    <a:pt x="477" y="251"/>
                  </a:lnTo>
                  <a:close/>
                  <a:moveTo>
                    <a:pt x="0" y="0"/>
                  </a:moveTo>
                  <a:lnTo>
                    <a:pt x="0" y="1654"/>
                  </a:lnTo>
                  <a:lnTo>
                    <a:pt x="477" y="1654"/>
                  </a:lnTo>
                  <a:lnTo>
                    <a:pt x="477" y="1178"/>
                  </a:lnTo>
                  <a:lnTo>
                    <a:pt x="1429" y="1178"/>
                  </a:lnTo>
                  <a:lnTo>
                    <a:pt x="1429" y="953"/>
                  </a:lnTo>
                  <a:lnTo>
                    <a:pt x="1655" y="953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6733021" y="2749283"/>
              <a:ext cx="128887" cy="128887"/>
            </a:xfrm>
            <a:custGeom>
              <a:rect b="b" l="l" r="r" t="t"/>
              <a:pathLst>
                <a:path extrusionOk="0" h="1655" w="1655">
                  <a:moveTo>
                    <a:pt x="1178" y="251"/>
                  </a:moveTo>
                  <a:lnTo>
                    <a:pt x="1178" y="702"/>
                  </a:lnTo>
                  <a:lnTo>
                    <a:pt x="953" y="702"/>
                  </a:lnTo>
                  <a:lnTo>
                    <a:pt x="953" y="953"/>
                  </a:lnTo>
                  <a:lnTo>
                    <a:pt x="476" y="953"/>
                  </a:lnTo>
                  <a:lnTo>
                    <a:pt x="476" y="251"/>
                  </a:lnTo>
                  <a:close/>
                  <a:moveTo>
                    <a:pt x="0" y="0"/>
                  </a:moveTo>
                  <a:lnTo>
                    <a:pt x="0" y="1654"/>
                  </a:lnTo>
                  <a:lnTo>
                    <a:pt x="476" y="1654"/>
                  </a:lnTo>
                  <a:lnTo>
                    <a:pt x="476" y="1178"/>
                  </a:lnTo>
                  <a:lnTo>
                    <a:pt x="727" y="1178"/>
                  </a:lnTo>
                  <a:lnTo>
                    <a:pt x="727" y="1404"/>
                  </a:lnTo>
                  <a:lnTo>
                    <a:pt x="953" y="1404"/>
                  </a:lnTo>
                  <a:lnTo>
                    <a:pt x="953" y="1654"/>
                  </a:lnTo>
                  <a:lnTo>
                    <a:pt x="1654" y="1654"/>
                  </a:lnTo>
                  <a:lnTo>
                    <a:pt x="1654" y="1404"/>
                  </a:lnTo>
                  <a:lnTo>
                    <a:pt x="1429" y="1404"/>
                  </a:lnTo>
                  <a:lnTo>
                    <a:pt x="1429" y="1178"/>
                  </a:lnTo>
                  <a:lnTo>
                    <a:pt x="1178" y="1178"/>
                  </a:lnTo>
                  <a:lnTo>
                    <a:pt x="1178" y="953"/>
                  </a:lnTo>
                  <a:lnTo>
                    <a:pt x="1654" y="953"/>
                  </a:lnTo>
                  <a:lnTo>
                    <a:pt x="1654" y="251"/>
                  </a:lnTo>
                  <a:lnTo>
                    <a:pt x="1429" y="2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6879349" y="2749283"/>
              <a:ext cx="128965" cy="128887"/>
            </a:xfrm>
            <a:custGeom>
              <a:rect b="b" l="l" r="r" t="t"/>
              <a:pathLst>
                <a:path extrusionOk="0" h="1655" w="1656">
                  <a:moveTo>
                    <a:pt x="1" y="0"/>
                  </a:moveTo>
                  <a:lnTo>
                    <a:pt x="1" y="1654"/>
                  </a:lnTo>
                  <a:lnTo>
                    <a:pt x="1655" y="1654"/>
                  </a:lnTo>
                  <a:lnTo>
                    <a:pt x="1655" y="1404"/>
                  </a:lnTo>
                  <a:lnTo>
                    <a:pt x="477" y="1404"/>
                  </a:lnTo>
                  <a:lnTo>
                    <a:pt x="477" y="953"/>
                  </a:lnTo>
                  <a:lnTo>
                    <a:pt x="1429" y="953"/>
                  </a:lnTo>
                  <a:lnTo>
                    <a:pt x="1429" y="702"/>
                  </a:lnTo>
                  <a:lnTo>
                    <a:pt x="477" y="702"/>
                  </a:lnTo>
                  <a:lnTo>
                    <a:pt x="477" y="251"/>
                  </a:lnTo>
                  <a:lnTo>
                    <a:pt x="1655" y="251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7025755" y="2749283"/>
              <a:ext cx="128887" cy="128887"/>
            </a:xfrm>
            <a:custGeom>
              <a:rect b="b" l="l" r="r" t="t"/>
              <a:pathLst>
                <a:path extrusionOk="0" h="1655" w="1655">
                  <a:moveTo>
                    <a:pt x="251" y="0"/>
                  </a:moveTo>
                  <a:lnTo>
                    <a:pt x="251" y="251"/>
                  </a:lnTo>
                  <a:lnTo>
                    <a:pt x="1" y="251"/>
                  </a:lnTo>
                  <a:lnTo>
                    <a:pt x="1" y="702"/>
                  </a:lnTo>
                  <a:lnTo>
                    <a:pt x="251" y="702"/>
                  </a:lnTo>
                  <a:lnTo>
                    <a:pt x="251" y="953"/>
                  </a:lnTo>
                  <a:lnTo>
                    <a:pt x="1179" y="953"/>
                  </a:lnTo>
                  <a:lnTo>
                    <a:pt x="1179" y="1404"/>
                  </a:lnTo>
                  <a:lnTo>
                    <a:pt x="477" y="1404"/>
                  </a:lnTo>
                  <a:lnTo>
                    <a:pt x="477" y="1178"/>
                  </a:lnTo>
                  <a:lnTo>
                    <a:pt x="1" y="1178"/>
                  </a:lnTo>
                  <a:lnTo>
                    <a:pt x="1" y="1404"/>
                  </a:lnTo>
                  <a:lnTo>
                    <a:pt x="251" y="1404"/>
                  </a:lnTo>
                  <a:lnTo>
                    <a:pt x="251" y="1654"/>
                  </a:lnTo>
                  <a:lnTo>
                    <a:pt x="1429" y="1654"/>
                  </a:lnTo>
                  <a:lnTo>
                    <a:pt x="1429" y="1404"/>
                  </a:lnTo>
                  <a:lnTo>
                    <a:pt x="1655" y="1404"/>
                  </a:lnTo>
                  <a:lnTo>
                    <a:pt x="1655" y="953"/>
                  </a:lnTo>
                  <a:lnTo>
                    <a:pt x="1429" y="953"/>
                  </a:lnTo>
                  <a:lnTo>
                    <a:pt x="1429" y="702"/>
                  </a:lnTo>
                  <a:lnTo>
                    <a:pt x="477" y="702"/>
                  </a:lnTo>
                  <a:lnTo>
                    <a:pt x="477" y="251"/>
                  </a:lnTo>
                  <a:lnTo>
                    <a:pt x="1179" y="251"/>
                  </a:lnTo>
                  <a:lnTo>
                    <a:pt x="1179" y="477"/>
                  </a:lnTo>
                  <a:lnTo>
                    <a:pt x="1655" y="477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7174107" y="2749283"/>
              <a:ext cx="126940" cy="128887"/>
            </a:xfrm>
            <a:custGeom>
              <a:rect b="b" l="l" r="r" t="t"/>
              <a:pathLst>
                <a:path extrusionOk="0" h="1655" w="1630">
                  <a:moveTo>
                    <a:pt x="226" y="0"/>
                  </a:moveTo>
                  <a:lnTo>
                    <a:pt x="226" y="251"/>
                  </a:lnTo>
                  <a:lnTo>
                    <a:pt x="0" y="251"/>
                  </a:lnTo>
                  <a:lnTo>
                    <a:pt x="0" y="702"/>
                  </a:lnTo>
                  <a:lnTo>
                    <a:pt x="226" y="702"/>
                  </a:lnTo>
                  <a:lnTo>
                    <a:pt x="226" y="953"/>
                  </a:lnTo>
                  <a:lnTo>
                    <a:pt x="1153" y="953"/>
                  </a:lnTo>
                  <a:lnTo>
                    <a:pt x="1153" y="1404"/>
                  </a:lnTo>
                  <a:lnTo>
                    <a:pt x="452" y="1404"/>
                  </a:lnTo>
                  <a:lnTo>
                    <a:pt x="452" y="1178"/>
                  </a:lnTo>
                  <a:lnTo>
                    <a:pt x="0" y="1178"/>
                  </a:lnTo>
                  <a:lnTo>
                    <a:pt x="0" y="1404"/>
                  </a:lnTo>
                  <a:lnTo>
                    <a:pt x="226" y="1404"/>
                  </a:lnTo>
                  <a:lnTo>
                    <a:pt x="226" y="1654"/>
                  </a:lnTo>
                  <a:lnTo>
                    <a:pt x="1404" y="1654"/>
                  </a:lnTo>
                  <a:lnTo>
                    <a:pt x="1404" y="1404"/>
                  </a:lnTo>
                  <a:lnTo>
                    <a:pt x="1629" y="1404"/>
                  </a:lnTo>
                  <a:lnTo>
                    <a:pt x="1629" y="953"/>
                  </a:lnTo>
                  <a:lnTo>
                    <a:pt x="1404" y="953"/>
                  </a:lnTo>
                  <a:lnTo>
                    <a:pt x="1404" y="702"/>
                  </a:lnTo>
                  <a:lnTo>
                    <a:pt x="452" y="702"/>
                  </a:lnTo>
                  <a:lnTo>
                    <a:pt x="452" y="251"/>
                  </a:lnTo>
                  <a:lnTo>
                    <a:pt x="1153" y="251"/>
                  </a:lnTo>
                  <a:lnTo>
                    <a:pt x="1153" y="477"/>
                  </a:lnTo>
                  <a:lnTo>
                    <a:pt x="1629" y="477"/>
                  </a:lnTo>
                  <a:lnTo>
                    <a:pt x="1629" y="251"/>
                  </a:lnTo>
                  <a:lnTo>
                    <a:pt x="1404" y="251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7665968" y="2452579"/>
              <a:ext cx="279191" cy="648097"/>
            </a:xfrm>
            <a:custGeom>
              <a:rect b="b" l="l" r="r" t="t"/>
              <a:pathLst>
                <a:path extrusionOk="0" h="8322" w="3585">
                  <a:moveTo>
                    <a:pt x="0" y="1"/>
                  </a:moveTo>
                  <a:lnTo>
                    <a:pt x="0" y="8322"/>
                  </a:lnTo>
                  <a:lnTo>
                    <a:pt x="3584" y="8322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7701090" y="2511141"/>
              <a:ext cx="218680" cy="218680"/>
            </a:xfrm>
            <a:custGeom>
              <a:rect b="b" l="l" r="r" t="t"/>
              <a:pathLst>
                <a:path extrusionOk="0" h="2808" w="2808">
                  <a:moveTo>
                    <a:pt x="1404" y="1"/>
                  </a:moveTo>
                  <a:cubicBezTo>
                    <a:pt x="627" y="1"/>
                    <a:pt x="0" y="627"/>
                    <a:pt x="0" y="1404"/>
                  </a:cubicBezTo>
                  <a:cubicBezTo>
                    <a:pt x="0" y="2181"/>
                    <a:pt x="627" y="2808"/>
                    <a:pt x="1404" y="2808"/>
                  </a:cubicBezTo>
                  <a:cubicBezTo>
                    <a:pt x="2181" y="2808"/>
                    <a:pt x="2807" y="2181"/>
                    <a:pt x="2807" y="1404"/>
                  </a:cubicBezTo>
                  <a:cubicBezTo>
                    <a:pt x="2807" y="627"/>
                    <a:pt x="2181" y="1"/>
                    <a:pt x="1404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7701090" y="2827314"/>
              <a:ext cx="218680" cy="216733"/>
            </a:xfrm>
            <a:custGeom>
              <a:rect b="b" l="l" r="r" t="t"/>
              <a:pathLst>
                <a:path extrusionOk="0" h="2783" w="2808">
                  <a:moveTo>
                    <a:pt x="1404" y="1"/>
                  </a:moveTo>
                  <a:cubicBezTo>
                    <a:pt x="627" y="1"/>
                    <a:pt x="0" y="627"/>
                    <a:pt x="0" y="1404"/>
                  </a:cubicBezTo>
                  <a:cubicBezTo>
                    <a:pt x="0" y="2181"/>
                    <a:pt x="627" y="2783"/>
                    <a:pt x="1404" y="2783"/>
                  </a:cubicBezTo>
                  <a:cubicBezTo>
                    <a:pt x="2181" y="2783"/>
                    <a:pt x="2807" y="2181"/>
                    <a:pt x="2807" y="1404"/>
                  </a:cubicBezTo>
                  <a:cubicBezTo>
                    <a:pt x="2807" y="627"/>
                    <a:pt x="2181" y="1"/>
                    <a:pt x="1404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7691355" y="2499460"/>
              <a:ext cx="216655" cy="218680"/>
            </a:xfrm>
            <a:custGeom>
              <a:rect b="b" l="l" r="r" t="t"/>
              <a:pathLst>
                <a:path extrusionOk="0" h="2808" w="2782">
                  <a:moveTo>
                    <a:pt x="1378" y="0"/>
                  </a:moveTo>
                  <a:cubicBezTo>
                    <a:pt x="627" y="0"/>
                    <a:pt x="0" y="627"/>
                    <a:pt x="0" y="1404"/>
                  </a:cubicBezTo>
                  <a:cubicBezTo>
                    <a:pt x="0" y="2181"/>
                    <a:pt x="627" y="2807"/>
                    <a:pt x="1378" y="2807"/>
                  </a:cubicBezTo>
                  <a:cubicBezTo>
                    <a:pt x="2155" y="2807"/>
                    <a:pt x="2782" y="2181"/>
                    <a:pt x="2782" y="1404"/>
                  </a:cubicBezTo>
                  <a:cubicBezTo>
                    <a:pt x="2782" y="627"/>
                    <a:pt x="2155" y="0"/>
                    <a:pt x="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5"/>
            <p:cNvSpPr/>
            <p:nvPr/>
          </p:nvSpPr>
          <p:spPr>
            <a:xfrm>
              <a:off x="7691355" y="2815633"/>
              <a:ext cx="216655" cy="218680"/>
            </a:xfrm>
            <a:custGeom>
              <a:rect b="b" l="l" r="r" t="t"/>
              <a:pathLst>
                <a:path extrusionOk="0" h="2808" w="2782">
                  <a:moveTo>
                    <a:pt x="1378" y="0"/>
                  </a:moveTo>
                  <a:cubicBezTo>
                    <a:pt x="627" y="0"/>
                    <a:pt x="0" y="627"/>
                    <a:pt x="0" y="1404"/>
                  </a:cubicBezTo>
                  <a:cubicBezTo>
                    <a:pt x="0" y="2181"/>
                    <a:pt x="627" y="2808"/>
                    <a:pt x="1378" y="2808"/>
                  </a:cubicBezTo>
                  <a:cubicBezTo>
                    <a:pt x="2155" y="2808"/>
                    <a:pt x="2782" y="2181"/>
                    <a:pt x="2782" y="1404"/>
                  </a:cubicBezTo>
                  <a:cubicBezTo>
                    <a:pt x="2782" y="627"/>
                    <a:pt x="2155" y="0"/>
                    <a:pt x="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7669862" y="3227436"/>
              <a:ext cx="263537" cy="3972"/>
            </a:xfrm>
            <a:custGeom>
              <a:rect b="b" l="l" r="r" t="t"/>
              <a:pathLst>
                <a:path extrusionOk="0" h="51" w="3384">
                  <a:moveTo>
                    <a:pt x="0" y="1"/>
                  </a:moveTo>
                  <a:lnTo>
                    <a:pt x="0" y="51"/>
                  </a:lnTo>
                  <a:lnTo>
                    <a:pt x="3384" y="51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7669862" y="3274317"/>
              <a:ext cx="263537" cy="3972"/>
            </a:xfrm>
            <a:custGeom>
              <a:rect b="b" l="l" r="r" t="t"/>
              <a:pathLst>
                <a:path extrusionOk="0" h="51" w="3384">
                  <a:moveTo>
                    <a:pt x="0" y="0"/>
                  </a:moveTo>
                  <a:lnTo>
                    <a:pt x="0" y="50"/>
                  </a:lnTo>
                  <a:lnTo>
                    <a:pt x="3384" y="50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7669862" y="3319173"/>
              <a:ext cx="263537" cy="5919"/>
            </a:xfrm>
            <a:custGeom>
              <a:rect b="b" l="l" r="r" t="t"/>
              <a:pathLst>
                <a:path extrusionOk="0" h="76" w="3384">
                  <a:moveTo>
                    <a:pt x="0" y="1"/>
                  </a:moveTo>
                  <a:lnTo>
                    <a:pt x="0" y="76"/>
                  </a:lnTo>
                  <a:lnTo>
                    <a:pt x="3384" y="76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7669862" y="3366054"/>
              <a:ext cx="263537" cy="5919"/>
            </a:xfrm>
            <a:custGeom>
              <a:rect b="b" l="l" r="r" t="t"/>
              <a:pathLst>
                <a:path extrusionOk="0" h="76" w="3384">
                  <a:moveTo>
                    <a:pt x="0" y="0"/>
                  </a:moveTo>
                  <a:lnTo>
                    <a:pt x="0" y="75"/>
                  </a:lnTo>
                  <a:lnTo>
                    <a:pt x="3384" y="75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6321139" y="3422669"/>
              <a:ext cx="144541" cy="42988"/>
            </a:xfrm>
            <a:custGeom>
              <a:rect b="b" l="l" r="r" t="t"/>
              <a:pathLst>
                <a:path extrusionOk="0" h="552" w="1856">
                  <a:moveTo>
                    <a:pt x="277" y="0"/>
                  </a:moveTo>
                  <a:cubicBezTo>
                    <a:pt x="126" y="0"/>
                    <a:pt x="1" y="125"/>
                    <a:pt x="1" y="276"/>
                  </a:cubicBezTo>
                  <a:cubicBezTo>
                    <a:pt x="1" y="426"/>
                    <a:pt x="126" y="551"/>
                    <a:pt x="277" y="551"/>
                  </a:cubicBezTo>
                  <a:lnTo>
                    <a:pt x="1580" y="551"/>
                  </a:lnTo>
                  <a:cubicBezTo>
                    <a:pt x="1730" y="551"/>
                    <a:pt x="1856" y="426"/>
                    <a:pt x="1856" y="276"/>
                  </a:cubicBezTo>
                  <a:cubicBezTo>
                    <a:pt x="1856" y="125"/>
                    <a:pt x="1730" y="0"/>
                    <a:pt x="1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6567069" y="3422669"/>
              <a:ext cx="144541" cy="42988"/>
            </a:xfrm>
            <a:custGeom>
              <a:rect b="b" l="l" r="r" t="t"/>
              <a:pathLst>
                <a:path extrusionOk="0" h="552" w="1856">
                  <a:moveTo>
                    <a:pt x="277" y="0"/>
                  </a:moveTo>
                  <a:cubicBezTo>
                    <a:pt x="126" y="0"/>
                    <a:pt x="1" y="125"/>
                    <a:pt x="1" y="276"/>
                  </a:cubicBezTo>
                  <a:cubicBezTo>
                    <a:pt x="1" y="426"/>
                    <a:pt x="126" y="551"/>
                    <a:pt x="277" y="551"/>
                  </a:cubicBezTo>
                  <a:lnTo>
                    <a:pt x="1555" y="551"/>
                  </a:lnTo>
                  <a:cubicBezTo>
                    <a:pt x="1730" y="551"/>
                    <a:pt x="1856" y="426"/>
                    <a:pt x="1856" y="276"/>
                  </a:cubicBezTo>
                  <a:cubicBezTo>
                    <a:pt x="1856" y="125"/>
                    <a:pt x="1730" y="0"/>
                    <a:pt x="1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7172160" y="3422669"/>
              <a:ext cx="144463" cy="42988"/>
            </a:xfrm>
            <a:custGeom>
              <a:rect b="b" l="l" r="r" t="t"/>
              <a:pathLst>
                <a:path extrusionOk="0" h="552" w="1855">
                  <a:moveTo>
                    <a:pt x="301" y="0"/>
                  </a:moveTo>
                  <a:cubicBezTo>
                    <a:pt x="126" y="0"/>
                    <a:pt x="0" y="125"/>
                    <a:pt x="0" y="276"/>
                  </a:cubicBezTo>
                  <a:cubicBezTo>
                    <a:pt x="0" y="426"/>
                    <a:pt x="126" y="551"/>
                    <a:pt x="301" y="551"/>
                  </a:cubicBezTo>
                  <a:lnTo>
                    <a:pt x="1579" y="551"/>
                  </a:lnTo>
                  <a:cubicBezTo>
                    <a:pt x="1730" y="551"/>
                    <a:pt x="1855" y="426"/>
                    <a:pt x="1855" y="276"/>
                  </a:cubicBezTo>
                  <a:cubicBezTo>
                    <a:pt x="1855" y="125"/>
                    <a:pt x="1730" y="0"/>
                    <a:pt x="15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7418091" y="3422669"/>
              <a:ext cx="144463" cy="42988"/>
            </a:xfrm>
            <a:custGeom>
              <a:rect b="b" l="l" r="r" t="t"/>
              <a:pathLst>
                <a:path extrusionOk="0" h="552" w="1855">
                  <a:moveTo>
                    <a:pt x="276" y="0"/>
                  </a:moveTo>
                  <a:cubicBezTo>
                    <a:pt x="126" y="0"/>
                    <a:pt x="0" y="125"/>
                    <a:pt x="0" y="276"/>
                  </a:cubicBezTo>
                  <a:cubicBezTo>
                    <a:pt x="0" y="426"/>
                    <a:pt x="126" y="551"/>
                    <a:pt x="276" y="551"/>
                  </a:cubicBezTo>
                  <a:lnTo>
                    <a:pt x="1579" y="551"/>
                  </a:lnTo>
                  <a:cubicBezTo>
                    <a:pt x="1730" y="551"/>
                    <a:pt x="1855" y="426"/>
                    <a:pt x="1855" y="276"/>
                  </a:cubicBezTo>
                  <a:cubicBezTo>
                    <a:pt x="1855" y="125"/>
                    <a:pt x="1730" y="0"/>
                    <a:pt x="15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6362179" y="3584649"/>
              <a:ext cx="150381" cy="158169"/>
            </a:xfrm>
            <a:custGeom>
              <a:rect b="b" l="l" r="r" t="t"/>
              <a:pathLst>
                <a:path extrusionOk="0" h="2031" w="1931">
                  <a:moveTo>
                    <a:pt x="0" y="0"/>
                  </a:moveTo>
                  <a:lnTo>
                    <a:pt x="953" y="2030"/>
                  </a:lnTo>
                  <a:lnTo>
                    <a:pt x="193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7664021" y="3584649"/>
              <a:ext cx="150304" cy="158169"/>
            </a:xfrm>
            <a:custGeom>
              <a:rect b="b" l="l" r="r" t="t"/>
              <a:pathLst>
                <a:path extrusionOk="0" h="2031" w="1930">
                  <a:moveTo>
                    <a:pt x="0" y="0"/>
                  </a:moveTo>
                  <a:lnTo>
                    <a:pt x="953" y="2030"/>
                  </a:lnTo>
                  <a:lnTo>
                    <a:pt x="193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6143583" y="1579522"/>
              <a:ext cx="1163334" cy="664529"/>
            </a:xfrm>
            <a:custGeom>
              <a:rect b="b" l="l" r="r" t="t"/>
              <a:pathLst>
                <a:path extrusionOk="0" h="8533" w="14938">
                  <a:moveTo>
                    <a:pt x="13881" y="1"/>
                  </a:moveTo>
                  <a:cubicBezTo>
                    <a:pt x="13857" y="1"/>
                    <a:pt x="13834" y="3"/>
                    <a:pt x="13810" y="9"/>
                  </a:cubicBezTo>
                  <a:lnTo>
                    <a:pt x="426" y="1863"/>
                  </a:lnTo>
                  <a:cubicBezTo>
                    <a:pt x="176" y="1888"/>
                    <a:pt x="0" y="2139"/>
                    <a:pt x="50" y="2365"/>
                  </a:cubicBezTo>
                  <a:lnTo>
                    <a:pt x="1003" y="8154"/>
                  </a:lnTo>
                  <a:cubicBezTo>
                    <a:pt x="1050" y="8365"/>
                    <a:pt x="1228" y="8532"/>
                    <a:pt x="1436" y="8532"/>
                  </a:cubicBezTo>
                  <a:cubicBezTo>
                    <a:pt x="1450" y="8532"/>
                    <a:pt x="1465" y="8532"/>
                    <a:pt x="1479" y="8530"/>
                  </a:cubicBezTo>
                  <a:lnTo>
                    <a:pt x="14512" y="7252"/>
                  </a:lnTo>
                  <a:cubicBezTo>
                    <a:pt x="14762" y="7227"/>
                    <a:pt x="14938" y="7001"/>
                    <a:pt x="14913" y="6776"/>
                  </a:cubicBezTo>
                  <a:lnTo>
                    <a:pt x="14286" y="385"/>
                  </a:lnTo>
                  <a:cubicBezTo>
                    <a:pt x="14264" y="183"/>
                    <a:pt x="14081" y="1"/>
                    <a:pt x="13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6204092" y="1613320"/>
              <a:ext cx="1063807" cy="591480"/>
            </a:xfrm>
            <a:custGeom>
              <a:rect b="b" l="l" r="r" t="t"/>
              <a:pathLst>
                <a:path extrusionOk="0" h="7595" w="13660">
                  <a:moveTo>
                    <a:pt x="13008" y="1"/>
                  </a:moveTo>
                  <a:lnTo>
                    <a:pt x="0" y="1956"/>
                  </a:lnTo>
                  <a:lnTo>
                    <a:pt x="852" y="7595"/>
                  </a:lnTo>
                  <a:lnTo>
                    <a:pt x="13659" y="6216"/>
                  </a:lnTo>
                  <a:lnTo>
                    <a:pt x="130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6358285" y="1806061"/>
              <a:ext cx="103499" cy="100150"/>
            </a:xfrm>
            <a:custGeom>
              <a:rect b="b" l="l" r="r" t="t"/>
              <a:pathLst>
                <a:path extrusionOk="0" h="1286" w="1329">
                  <a:moveTo>
                    <a:pt x="636" y="1"/>
                  </a:moveTo>
                  <a:cubicBezTo>
                    <a:pt x="608" y="1"/>
                    <a:pt x="580" y="3"/>
                    <a:pt x="552" y="7"/>
                  </a:cubicBezTo>
                  <a:cubicBezTo>
                    <a:pt x="226" y="57"/>
                    <a:pt x="0" y="358"/>
                    <a:pt x="50" y="684"/>
                  </a:cubicBezTo>
                  <a:lnTo>
                    <a:pt x="125" y="1285"/>
                  </a:lnTo>
                  <a:lnTo>
                    <a:pt x="1328" y="1135"/>
                  </a:lnTo>
                  <a:lnTo>
                    <a:pt x="1228" y="533"/>
                  </a:lnTo>
                  <a:cubicBezTo>
                    <a:pt x="1205" y="236"/>
                    <a:pt x="931" y="1"/>
                    <a:pt x="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6379701" y="1991948"/>
              <a:ext cx="103577" cy="100228"/>
            </a:xfrm>
            <a:custGeom>
              <a:rect b="b" l="l" r="r" t="t"/>
              <a:pathLst>
                <a:path extrusionOk="0" h="1287" w="1330">
                  <a:moveTo>
                    <a:pt x="1204" y="1"/>
                  </a:moveTo>
                  <a:lnTo>
                    <a:pt x="1" y="151"/>
                  </a:lnTo>
                  <a:lnTo>
                    <a:pt x="101" y="753"/>
                  </a:lnTo>
                  <a:cubicBezTo>
                    <a:pt x="124" y="1071"/>
                    <a:pt x="394" y="1286"/>
                    <a:pt x="687" y="1286"/>
                  </a:cubicBezTo>
                  <a:cubicBezTo>
                    <a:pt x="717" y="1286"/>
                    <a:pt x="747" y="1284"/>
                    <a:pt x="778" y="1279"/>
                  </a:cubicBezTo>
                  <a:cubicBezTo>
                    <a:pt x="1104" y="1229"/>
                    <a:pt x="1329" y="928"/>
                    <a:pt x="1304" y="602"/>
                  </a:cubicBezTo>
                  <a:lnTo>
                    <a:pt x="12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6463651" y="1888375"/>
              <a:ext cx="103499" cy="101708"/>
            </a:xfrm>
            <a:custGeom>
              <a:rect b="b" l="l" r="r" t="t"/>
              <a:pathLst>
                <a:path extrusionOk="0" h="1306" w="1329">
                  <a:moveTo>
                    <a:pt x="651" y="1"/>
                  </a:moveTo>
                  <a:cubicBezTo>
                    <a:pt x="635" y="1"/>
                    <a:pt x="619" y="1"/>
                    <a:pt x="602" y="3"/>
                  </a:cubicBezTo>
                  <a:lnTo>
                    <a:pt x="1" y="103"/>
                  </a:lnTo>
                  <a:lnTo>
                    <a:pt x="151" y="1306"/>
                  </a:lnTo>
                  <a:lnTo>
                    <a:pt x="752" y="1206"/>
                  </a:lnTo>
                  <a:cubicBezTo>
                    <a:pt x="1103" y="1181"/>
                    <a:pt x="1329" y="855"/>
                    <a:pt x="1279" y="529"/>
                  </a:cubicBezTo>
                  <a:cubicBezTo>
                    <a:pt x="1231" y="220"/>
                    <a:pt x="958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6274336" y="1908077"/>
              <a:ext cx="103499" cy="101708"/>
            </a:xfrm>
            <a:custGeom>
              <a:rect b="b" l="l" r="r" t="t"/>
              <a:pathLst>
                <a:path extrusionOk="0" h="1306" w="1329">
                  <a:moveTo>
                    <a:pt x="1178" y="0"/>
                  </a:moveTo>
                  <a:lnTo>
                    <a:pt x="577" y="101"/>
                  </a:lnTo>
                  <a:cubicBezTo>
                    <a:pt x="251" y="126"/>
                    <a:pt x="0" y="451"/>
                    <a:pt x="51" y="777"/>
                  </a:cubicBezTo>
                  <a:cubicBezTo>
                    <a:pt x="98" y="1087"/>
                    <a:pt x="372" y="1305"/>
                    <a:pt x="678" y="1305"/>
                  </a:cubicBezTo>
                  <a:cubicBezTo>
                    <a:pt x="694" y="1305"/>
                    <a:pt x="711" y="1305"/>
                    <a:pt x="727" y="1304"/>
                  </a:cubicBezTo>
                  <a:lnTo>
                    <a:pt x="1329" y="1203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6668618" y="1778493"/>
              <a:ext cx="121100" cy="63470"/>
            </a:xfrm>
            <a:custGeom>
              <a:rect b="b" l="l" r="r" t="t"/>
              <a:pathLst>
                <a:path extrusionOk="0" h="815" w="1555">
                  <a:moveTo>
                    <a:pt x="1205" y="0"/>
                  </a:moveTo>
                  <a:cubicBezTo>
                    <a:pt x="1180" y="0"/>
                    <a:pt x="1154" y="4"/>
                    <a:pt x="1128" y="10"/>
                  </a:cubicBezTo>
                  <a:lnTo>
                    <a:pt x="326" y="110"/>
                  </a:lnTo>
                  <a:cubicBezTo>
                    <a:pt x="151" y="135"/>
                    <a:pt x="0" y="311"/>
                    <a:pt x="25" y="511"/>
                  </a:cubicBezTo>
                  <a:cubicBezTo>
                    <a:pt x="48" y="674"/>
                    <a:pt x="222" y="815"/>
                    <a:pt x="387" y="815"/>
                  </a:cubicBezTo>
                  <a:cubicBezTo>
                    <a:pt x="400" y="815"/>
                    <a:pt x="413" y="814"/>
                    <a:pt x="426" y="812"/>
                  </a:cubicBezTo>
                  <a:lnTo>
                    <a:pt x="1228" y="687"/>
                  </a:lnTo>
                  <a:cubicBezTo>
                    <a:pt x="1404" y="662"/>
                    <a:pt x="1554" y="486"/>
                    <a:pt x="1529" y="311"/>
                  </a:cubicBezTo>
                  <a:cubicBezTo>
                    <a:pt x="1507" y="137"/>
                    <a:pt x="1372" y="0"/>
                    <a:pt x="1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6680300" y="1888297"/>
              <a:ext cx="121100" cy="63003"/>
            </a:xfrm>
            <a:custGeom>
              <a:rect b="b" l="l" r="r" t="t"/>
              <a:pathLst>
                <a:path extrusionOk="0" h="809" w="1555">
                  <a:moveTo>
                    <a:pt x="1174" y="0"/>
                  </a:moveTo>
                  <a:cubicBezTo>
                    <a:pt x="1158" y="0"/>
                    <a:pt x="1143" y="2"/>
                    <a:pt x="1128" y="4"/>
                  </a:cubicBezTo>
                  <a:lnTo>
                    <a:pt x="326" y="104"/>
                  </a:lnTo>
                  <a:cubicBezTo>
                    <a:pt x="151" y="129"/>
                    <a:pt x="1" y="304"/>
                    <a:pt x="26" y="505"/>
                  </a:cubicBezTo>
                  <a:cubicBezTo>
                    <a:pt x="48" y="688"/>
                    <a:pt x="197" y="809"/>
                    <a:pt x="376" y="809"/>
                  </a:cubicBezTo>
                  <a:cubicBezTo>
                    <a:pt x="393" y="809"/>
                    <a:pt x="410" y="808"/>
                    <a:pt x="427" y="806"/>
                  </a:cubicBezTo>
                  <a:lnTo>
                    <a:pt x="1229" y="705"/>
                  </a:lnTo>
                  <a:cubicBezTo>
                    <a:pt x="1404" y="680"/>
                    <a:pt x="1554" y="480"/>
                    <a:pt x="1529" y="304"/>
                  </a:cubicBezTo>
                  <a:cubicBezTo>
                    <a:pt x="1506" y="121"/>
                    <a:pt x="1337" y="0"/>
                    <a:pt x="11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6674459" y="2034079"/>
              <a:ext cx="66430" cy="60355"/>
            </a:xfrm>
            <a:custGeom>
              <a:rect b="b" l="l" r="r" t="t"/>
              <a:pathLst>
                <a:path extrusionOk="0" h="775" w="853">
                  <a:moveTo>
                    <a:pt x="413" y="0"/>
                  </a:moveTo>
                  <a:cubicBezTo>
                    <a:pt x="245" y="0"/>
                    <a:pt x="93" y="120"/>
                    <a:pt x="50" y="312"/>
                  </a:cubicBezTo>
                  <a:cubicBezTo>
                    <a:pt x="0" y="513"/>
                    <a:pt x="126" y="713"/>
                    <a:pt x="326" y="763"/>
                  </a:cubicBezTo>
                  <a:cubicBezTo>
                    <a:pt x="360" y="771"/>
                    <a:pt x="393" y="774"/>
                    <a:pt x="425" y="774"/>
                  </a:cubicBezTo>
                  <a:cubicBezTo>
                    <a:pt x="608" y="774"/>
                    <a:pt x="760" y="658"/>
                    <a:pt x="802" y="488"/>
                  </a:cubicBezTo>
                  <a:cubicBezTo>
                    <a:pt x="852" y="262"/>
                    <a:pt x="727" y="61"/>
                    <a:pt x="502" y="11"/>
                  </a:cubicBezTo>
                  <a:cubicBezTo>
                    <a:pt x="472" y="4"/>
                    <a:pt x="442" y="0"/>
                    <a:pt x="4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6793530" y="2022398"/>
              <a:ext cx="68376" cy="60277"/>
            </a:xfrm>
            <a:custGeom>
              <a:rect b="b" l="l" r="r" t="t"/>
              <a:pathLst>
                <a:path extrusionOk="0" h="774" w="878">
                  <a:moveTo>
                    <a:pt x="437" y="0"/>
                  </a:moveTo>
                  <a:cubicBezTo>
                    <a:pt x="263" y="0"/>
                    <a:pt x="93" y="119"/>
                    <a:pt x="50" y="312"/>
                  </a:cubicBezTo>
                  <a:cubicBezTo>
                    <a:pt x="0" y="512"/>
                    <a:pt x="125" y="713"/>
                    <a:pt x="351" y="763"/>
                  </a:cubicBezTo>
                  <a:cubicBezTo>
                    <a:pt x="381" y="770"/>
                    <a:pt x="411" y="774"/>
                    <a:pt x="442" y="774"/>
                  </a:cubicBezTo>
                  <a:cubicBezTo>
                    <a:pt x="615" y="774"/>
                    <a:pt x="785" y="658"/>
                    <a:pt x="827" y="487"/>
                  </a:cubicBezTo>
                  <a:cubicBezTo>
                    <a:pt x="877" y="262"/>
                    <a:pt x="727" y="61"/>
                    <a:pt x="526" y="11"/>
                  </a:cubicBezTo>
                  <a:cubicBezTo>
                    <a:pt x="497" y="4"/>
                    <a:pt x="467" y="0"/>
                    <a:pt x="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6908630" y="1809254"/>
              <a:ext cx="111365" cy="101942"/>
            </a:xfrm>
            <a:custGeom>
              <a:rect b="b" l="l" r="r" t="t"/>
              <a:pathLst>
                <a:path extrusionOk="0" h="1309" w="1430">
                  <a:moveTo>
                    <a:pt x="705" y="0"/>
                  </a:moveTo>
                  <a:cubicBezTo>
                    <a:pt x="409" y="0"/>
                    <a:pt x="141" y="191"/>
                    <a:pt x="76" y="492"/>
                  </a:cubicBezTo>
                  <a:cubicBezTo>
                    <a:pt x="1" y="843"/>
                    <a:pt x="201" y="1194"/>
                    <a:pt x="552" y="1294"/>
                  </a:cubicBezTo>
                  <a:cubicBezTo>
                    <a:pt x="598" y="1304"/>
                    <a:pt x="643" y="1309"/>
                    <a:pt x="688" y="1309"/>
                  </a:cubicBezTo>
                  <a:cubicBezTo>
                    <a:pt x="990" y="1309"/>
                    <a:pt x="1264" y="1098"/>
                    <a:pt x="1329" y="793"/>
                  </a:cubicBezTo>
                  <a:cubicBezTo>
                    <a:pt x="1429" y="442"/>
                    <a:pt x="1204" y="91"/>
                    <a:pt x="853" y="16"/>
                  </a:cubicBezTo>
                  <a:cubicBezTo>
                    <a:pt x="804" y="6"/>
                    <a:pt x="754" y="0"/>
                    <a:pt x="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7035489" y="1715570"/>
              <a:ext cx="111365" cy="101942"/>
            </a:xfrm>
            <a:custGeom>
              <a:rect b="b" l="l" r="r" t="t"/>
              <a:pathLst>
                <a:path extrusionOk="0" h="1309" w="1430">
                  <a:moveTo>
                    <a:pt x="706" y="0"/>
                  </a:moveTo>
                  <a:cubicBezTo>
                    <a:pt x="409" y="0"/>
                    <a:pt x="141" y="191"/>
                    <a:pt x="76" y="492"/>
                  </a:cubicBezTo>
                  <a:cubicBezTo>
                    <a:pt x="1" y="843"/>
                    <a:pt x="201" y="1194"/>
                    <a:pt x="552" y="1294"/>
                  </a:cubicBezTo>
                  <a:cubicBezTo>
                    <a:pt x="598" y="1304"/>
                    <a:pt x="643" y="1309"/>
                    <a:pt x="688" y="1309"/>
                  </a:cubicBezTo>
                  <a:cubicBezTo>
                    <a:pt x="990" y="1309"/>
                    <a:pt x="1264" y="1098"/>
                    <a:pt x="1329" y="793"/>
                  </a:cubicBezTo>
                  <a:cubicBezTo>
                    <a:pt x="1430" y="442"/>
                    <a:pt x="1204" y="91"/>
                    <a:pt x="853" y="16"/>
                  </a:cubicBezTo>
                  <a:cubicBezTo>
                    <a:pt x="804" y="6"/>
                    <a:pt x="754" y="0"/>
                    <a:pt x="7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6965246" y="1939383"/>
              <a:ext cx="111365" cy="100773"/>
            </a:xfrm>
            <a:custGeom>
              <a:rect b="b" l="l" r="r" t="t"/>
              <a:pathLst>
                <a:path extrusionOk="0" h="1294" w="1430">
                  <a:moveTo>
                    <a:pt x="709" y="0"/>
                  </a:moveTo>
                  <a:cubicBezTo>
                    <a:pt x="420" y="0"/>
                    <a:pt x="160" y="206"/>
                    <a:pt x="76" y="501"/>
                  </a:cubicBezTo>
                  <a:cubicBezTo>
                    <a:pt x="1" y="851"/>
                    <a:pt x="226" y="1202"/>
                    <a:pt x="577" y="1277"/>
                  </a:cubicBezTo>
                  <a:cubicBezTo>
                    <a:pt x="627" y="1288"/>
                    <a:pt x="676" y="1293"/>
                    <a:pt x="725" y="1293"/>
                  </a:cubicBezTo>
                  <a:cubicBezTo>
                    <a:pt x="1021" y="1293"/>
                    <a:pt x="1289" y="1103"/>
                    <a:pt x="1354" y="801"/>
                  </a:cubicBezTo>
                  <a:cubicBezTo>
                    <a:pt x="1429" y="450"/>
                    <a:pt x="1229" y="100"/>
                    <a:pt x="878" y="24"/>
                  </a:cubicBezTo>
                  <a:cubicBezTo>
                    <a:pt x="821" y="8"/>
                    <a:pt x="764" y="0"/>
                    <a:pt x="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7092104" y="1845699"/>
              <a:ext cx="111365" cy="100773"/>
            </a:xfrm>
            <a:custGeom>
              <a:rect b="b" l="l" r="r" t="t"/>
              <a:pathLst>
                <a:path extrusionOk="0" h="1294" w="1430">
                  <a:moveTo>
                    <a:pt x="709" y="0"/>
                  </a:moveTo>
                  <a:cubicBezTo>
                    <a:pt x="420" y="0"/>
                    <a:pt x="160" y="206"/>
                    <a:pt x="76" y="501"/>
                  </a:cubicBezTo>
                  <a:cubicBezTo>
                    <a:pt x="1" y="851"/>
                    <a:pt x="226" y="1202"/>
                    <a:pt x="577" y="1277"/>
                  </a:cubicBezTo>
                  <a:cubicBezTo>
                    <a:pt x="627" y="1288"/>
                    <a:pt x="676" y="1293"/>
                    <a:pt x="725" y="1293"/>
                  </a:cubicBezTo>
                  <a:cubicBezTo>
                    <a:pt x="1021" y="1293"/>
                    <a:pt x="1290" y="1103"/>
                    <a:pt x="1354" y="801"/>
                  </a:cubicBezTo>
                  <a:cubicBezTo>
                    <a:pt x="1429" y="450"/>
                    <a:pt x="1229" y="100"/>
                    <a:pt x="878" y="24"/>
                  </a:cubicBezTo>
                  <a:cubicBezTo>
                    <a:pt x="821" y="8"/>
                    <a:pt x="764" y="0"/>
                    <a:pt x="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6299723" y="1660045"/>
              <a:ext cx="152328" cy="58798"/>
            </a:xfrm>
            <a:custGeom>
              <a:rect b="b" l="l" r="r" t="t"/>
              <a:pathLst>
                <a:path extrusionOk="0" h="755" w="1956">
                  <a:moveTo>
                    <a:pt x="1374" y="0"/>
                  </a:moveTo>
                  <a:cubicBezTo>
                    <a:pt x="1359" y="0"/>
                    <a:pt x="1344" y="1"/>
                    <a:pt x="1329" y="2"/>
                  </a:cubicBezTo>
                  <a:lnTo>
                    <a:pt x="527" y="103"/>
                  </a:lnTo>
                  <a:cubicBezTo>
                    <a:pt x="226" y="153"/>
                    <a:pt x="0" y="428"/>
                    <a:pt x="25" y="754"/>
                  </a:cubicBezTo>
                  <a:lnTo>
                    <a:pt x="1955" y="504"/>
                  </a:lnTo>
                  <a:cubicBezTo>
                    <a:pt x="1931" y="218"/>
                    <a:pt x="1659" y="0"/>
                    <a:pt x="1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6904736" y="1577653"/>
              <a:ext cx="154275" cy="57240"/>
            </a:xfrm>
            <a:custGeom>
              <a:rect b="b" l="l" r="r" t="t"/>
              <a:pathLst>
                <a:path extrusionOk="0" h="735" w="1981">
                  <a:moveTo>
                    <a:pt x="1438" y="1"/>
                  </a:moveTo>
                  <a:cubicBezTo>
                    <a:pt x="1410" y="1"/>
                    <a:pt x="1382" y="3"/>
                    <a:pt x="1354" y="8"/>
                  </a:cubicBezTo>
                  <a:lnTo>
                    <a:pt x="552" y="108"/>
                  </a:lnTo>
                  <a:cubicBezTo>
                    <a:pt x="226" y="133"/>
                    <a:pt x="1" y="434"/>
                    <a:pt x="51" y="734"/>
                  </a:cubicBezTo>
                  <a:lnTo>
                    <a:pt x="1981" y="509"/>
                  </a:lnTo>
                  <a:cubicBezTo>
                    <a:pt x="1958" y="214"/>
                    <a:pt x="1709" y="1"/>
                    <a:pt x="1438" y="1"/>
                  </a:cubicBez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4" name="Google Shape;804;p35"/>
          <p:cNvSpPr/>
          <p:nvPr/>
        </p:nvSpPr>
        <p:spPr>
          <a:xfrm rot="-767447">
            <a:off x="5127167" y="1322995"/>
            <a:ext cx="480310" cy="140628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36"/>
          <p:cNvSpPr txBox="1"/>
          <p:nvPr>
            <p:ph type="title"/>
          </p:nvPr>
        </p:nvSpPr>
        <p:spPr>
          <a:xfrm>
            <a:off x="3553150" y="1188675"/>
            <a:ext cx="4965000" cy="10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СБОР МОНЕТОК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10" name="Google Shape;810;p36"/>
          <p:cNvSpPr txBox="1"/>
          <p:nvPr>
            <p:ph idx="6" type="subTitle"/>
          </p:nvPr>
        </p:nvSpPr>
        <p:spPr>
          <a:xfrm>
            <a:off x="3553150" y="2415600"/>
            <a:ext cx="44613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Для сбора монет мы прописали класс с монетами. Первая монета гарантированно появляется между первыми трубами. Далее рандомно через 1-7 труб. Количество собранных монет суммируется и записывается в отдельный текстовый файл, поэтому сумма собранных монет не обнуляется после закрытия игры.</a:t>
            </a:r>
            <a:endParaRPr/>
          </a:p>
        </p:txBody>
      </p:sp>
      <p:grpSp>
        <p:nvGrpSpPr>
          <p:cNvPr id="811" name="Google Shape;811;p36"/>
          <p:cNvGrpSpPr/>
          <p:nvPr/>
        </p:nvGrpSpPr>
        <p:grpSpPr>
          <a:xfrm>
            <a:off x="919640" y="1598833"/>
            <a:ext cx="2154548" cy="2425463"/>
            <a:chOff x="3641125" y="2896025"/>
            <a:chExt cx="757550" cy="852775"/>
          </a:xfrm>
        </p:grpSpPr>
        <p:sp>
          <p:nvSpPr>
            <p:cNvPr id="812" name="Google Shape;812;p36"/>
            <p:cNvSpPr/>
            <p:nvPr/>
          </p:nvSpPr>
          <p:spPr>
            <a:xfrm>
              <a:off x="3641125" y="2896025"/>
              <a:ext cx="757550" cy="852775"/>
            </a:xfrm>
            <a:custGeom>
              <a:rect b="b" l="l" r="r" t="t"/>
              <a:pathLst>
                <a:path extrusionOk="0" h="34111" w="30302">
                  <a:moveTo>
                    <a:pt x="15139" y="0"/>
                  </a:moveTo>
                  <a:cubicBezTo>
                    <a:pt x="11479" y="0"/>
                    <a:pt x="7971" y="1304"/>
                    <a:pt x="5214" y="3710"/>
                  </a:cubicBezTo>
                  <a:lnTo>
                    <a:pt x="4487" y="3860"/>
                  </a:lnTo>
                  <a:cubicBezTo>
                    <a:pt x="4462" y="3860"/>
                    <a:pt x="1830" y="4487"/>
                    <a:pt x="1830" y="4487"/>
                  </a:cubicBezTo>
                  <a:cubicBezTo>
                    <a:pt x="1479" y="4587"/>
                    <a:pt x="1229" y="4837"/>
                    <a:pt x="1128" y="5188"/>
                  </a:cubicBezTo>
                  <a:cubicBezTo>
                    <a:pt x="1053" y="5339"/>
                    <a:pt x="1028" y="5539"/>
                    <a:pt x="1078" y="5715"/>
                  </a:cubicBezTo>
                  <a:lnTo>
                    <a:pt x="1605" y="8346"/>
                  </a:lnTo>
                  <a:cubicBezTo>
                    <a:pt x="552" y="10426"/>
                    <a:pt x="1" y="12782"/>
                    <a:pt x="1" y="15138"/>
                  </a:cubicBezTo>
                  <a:lnTo>
                    <a:pt x="1" y="32181"/>
                  </a:lnTo>
                  <a:cubicBezTo>
                    <a:pt x="1" y="32707"/>
                    <a:pt x="452" y="33158"/>
                    <a:pt x="978" y="33158"/>
                  </a:cubicBezTo>
                  <a:lnTo>
                    <a:pt x="6667" y="33158"/>
                  </a:lnTo>
                  <a:lnTo>
                    <a:pt x="6692" y="33309"/>
                  </a:lnTo>
                  <a:cubicBezTo>
                    <a:pt x="6793" y="33785"/>
                    <a:pt x="7194" y="34111"/>
                    <a:pt x="7670" y="34111"/>
                  </a:cubicBezTo>
                  <a:lnTo>
                    <a:pt x="7770" y="34111"/>
                  </a:lnTo>
                  <a:lnTo>
                    <a:pt x="10828" y="33810"/>
                  </a:lnTo>
                  <a:cubicBezTo>
                    <a:pt x="10953" y="33785"/>
                    <a:pt x="11103" y="33735"/>
                    <a:pt x="11204" y="33685"/>
                  </a:cubicBezTo>
                  <a:lnTo>
                    <a:pt x="14286" y="33158"/>
                  </a:lnTo>
                  <a:lnTo>
                    <a:pt x="29324" y="33158"/>
                  </a:lnTo>
                  <a:cubicBezTo>
                    <a:pt x="29850" y="33158"/>
                    <a:pt x="30302" y="32707"/>
                    <a:pt x="30302" y="32181"/>
                  </a:cubicBezTo>
                  <a:lnTo>
                    <a:pt x="30302" y="15138"/>
                  </a:lnTo>
                  <a:cubicBezTo>
                    <a:pt x="30302" y="15013"/>
                    <a:pt x="30302" y="14888"/>
                    <a:pt x="30302" y="14762"/>
                  </a:cubicBezTo>
                  <a:cubicBezTo>
                    <a:pt x="30302" y="14512"/>
                    <a:pt x="30276" y="14286"/>
                    <a:pt x="30251" y="14061"/>
                  </a:cubicBezTo>
                  <a:cubicBezTo>
                    <a:pt x="30251" y="14010"/>
                    <a:pt x="30251" y="13935"/>
                    <a:pt x="30251" y="13885"/>
                  </a:cubicBezTo>
                  <a:cubicBezTo>
                    <a:pt x="30251" y="13810"/>
                    <a:pt x="30226" y="13735"/>
                    <a:pt x="30226" y="13660"/>
                  </a:cubicBezTo>
                  <a:cubicBezTo>
                    <a:pt x="30226" y="13609"/>
                    <a:pt x="30226" y="13534"/>
                    <a:pt x="30201" y="13459"/>
                  </a:cubicBezTo>
                  <a:cubicBezTo>
                    <a:pt x="30201" y="13359"/>
                    <a:pt x="30176" y="13259"/>
                    <a:pt x="30176" y="13183"/>
                  </a:cubicBezTo>
                  <a:cubicBezTo>
                    <a:pt x="30176" y="13083"/>
                    <a:pt x="30151" y="13008"/>
                    <a:pt x="30126" y="12908"/>
                  </a:cubicBezTo>
                  <a:cubicBezTo>
                    <a:pt x="30126" y="12858"/>
                    <a:pt x="30126" y="12807"/>
                    <a:pt x="30101" y="12757"/>
                  </a:cubicBezTo>
                  <a:cubicBezTo>
                    <a:pt x="30101" y="12732"/>
                    <a:pt x="30101" y="12707"/>
                    <a:pt x="30101" y="12682"/>
                  </a:cubicBezTo>
                  <a:cubicBezTo>
                    <a:pt x="30076" y="12582"/>
                    <a:pt x="30076" y="12507"/>
                    <a:pt x="30051" y="12432"/>
                  </a:cubicBezTo>
                  <a:cubicBezTo>
                    <a:pt x="30051" y="12381"/>
                    <a:pt x="30051" y="12356"/>
                    <a:pt x="30051" y="12331"/>
                  </a:cubicBezTo>
                  <a:cubicBezTo>
                    <a:pt x="30026" y="12281"/>
                    <a:pt x="30026" y="12231"/>
                    <a:pt x="30001" y="12156"/>
                  </a:cubicBezTo>
                  <a:cubicBezTo>
                    <a:pt x="30001" y="12106"/>
                    <a:pt x="29976" y="12031"/>
                    <a:pt x="29976" y="11955"/>
                  </a:cubicBezTo>
                  <a:cubicBezTo>
                    <a:pt x="29926" y="11780"/>
                    <a:pt x="29875" y="11579"/>
                    <a:pt x="29850" y="11404"/>
                  </a:cubicBezTo>
                  <a:cubicBezTo>
                    <a:pt x="29825" y="11329"/>
                    <a:pt x="29800" y="11254"/>
                    <a:pt x="29775" y="11178"/>
                  </a:cubicBezTo>
                  <a:cubicBezTo>
                    <a:pt x="29775" y="11178"/>
                    <a:pt x="29775" y="11153"/>
                    <a:pt x="29750" y="11128"/>
                  </a:cubicBezTo>
                  <a:cubicBezTo>
                    <a:pt x="29750" y="11078"/>
                    <a:pt x="29700" y="10928"/>
                    <a:pt x="29700" y="10928"/>
                  </a:cubicBezTo>
                  <a:cubicBezTo>
                    <a:pt x="29675" y="10827"/>
                    <a:pt x="29650" y="10727"/>
                    <a:pt x="29625" y="10627"/>
                  </a:cubicBezTo>
                  <a:cubicBezTo>
                    <a:pt x="29575" y="10502"/>
                    <a:pt x="29550" y="10401"/>
                    <a:pt x="29499" y="10276"/>
                  </a:cubicBezTo>
                  <a:cubicBezTo>
                    <a:pt x="29474" y="10201"/>
                    <a:pt x="29449" y="10101"/>
                    <a:pt x="29424" y="10025"/>
                  </a:cubicBezTo>
                  <a:lnTo>
                    <a:pt x="29349" y="9850"/>
                  </a:lnTo>
                  <a:cubicBezTo>
                    <a:pt x="29274" y="9650"/>
                    <a:pt x="29199" y="9474"/>
                    <a:pt x="29149" y="9324"/>
                  </a:cubicBezTo>
                  <a:cubicBezTo>
                    <a:pt x="29124" y="9249"/>
                    <a:pt x="29073" y="9173"/>
                    <a:pt x="29048" y="9098"/>
                  </a:cubicBezTo>
                  <a:cubicBezTo>
                    <a:pt x="28948" y="8848"/>
                    <a:pt x="28823" y="8622"/>
                    <a:pt x="28697" y="8346"/>
                  </a:cubicBezTo>
                  <a:cubicBezTo>
                    <a:pt x="28647" y="8271"/>
                    <a:pt x="28622" y="8171"/>
                    <a:pt x="28572" y="8096"/>
                  </a:cubicBezTo>
                  <a:cubicBezTo>
                    <a:pt x="28522" y="8020"/>
                    <a:pt x="28472" y="7945"/>
                    <a:pt x="28447" y="7870"/>
                  </a:cubicBezTo>
                  <a:cubicBezTo>
                    <a:pt x="28347" y="7695"/>
                    <a:pt x="28246" y="7519"/>
                    <a:pt x="28171" y="7394"/>
                  </a:cubicBezTo>
                  <a:cubicBezTo>
                    <a:pt x="28146" y="7344"/>
                    <a:pt x="28096" y="7294"/>
                    <a:pt x="28071" y="7244"/>
                  </a:cubicBezTo>
                  <a:cubicBezTo>
                    <a:pt x="28071" y="7244"/>
                    <a:pt x="28071" y="7218"/>
                    <a:pt x="28071" y="7218"/>
                  </a:cubicBezTo>
                  <a:cubicBezTo>
                    <a:pt x="27946" y="7018"/>
                    <a:pt x="27795" y="6792"/>
                    <a:pt x="27670" y="6592"/>
                  </a:cubicBezTo>
                  <a:cubicBezTo>
                    <a:pt x="27620" y="6517"/>
                    <a:pt x="27570" y="6467"/>
                    <a:pt x="27545" y="6416"/>
                  </a:cubicBezTo>
                  <a:cubicBezTo>
                    <a:pt x="27394" y="6216"/>
                    <a:pt x="27269" y="6040"/>
                    <a:pt x="27119" y="5840"/>
                  </a:cubicBezTo>
                  <a:cubicBezTo>
                    <a:pt x="27093" y="5815"/>
                    <a:pt x="27068" y="5765"/>
                    <a:pt x="27018" y="5740"/>
                  </a:cubicBezTo>
                  <a:lnTo>
                    <a:pt x="26993" y="5690"/>
                  </a:lnTo>
                  <a:cubicBezTo>
                    <a:pt x="26743" y="5364"/>
                    <a:pt x="26492" y="5088"/>
                    <a:pt x="26216" y="4787"/>
                  </a:cubicBezTo>
                  <a:cubicBezTo>
                    <a:pt x="26166" y="4737"/>
                    <a:pt x="26116" y="4687"/>
                    <a:pt x="26066" y="4637"/>
                  </a:cubicBezTo>
                  <a:cubicBezTo>
                    <a:pt x="25991" y="4562"/>
                    <a:pt x="25941" y="4487"/>
                    <a:pt x="25865" y="4436"/>
                  </a:cubicBezTo>
                  <a:cubicBezTo>
                    <a:pt x="25013" y="3584"/>
                    <a:pt x="24061" y="2832"/>
                    <a:pt x="23008" y="2206"/>
                  </a:cubicBezTo>
                  <a:lnTo>
                    <a:pt x="22758" y="953"/>
                  </a:lnTo>
                  <a:cubicBezTo>
                    <a:pt x="22657" y="477"/>
                    <a:pt x="22231" y="176"/>
                    <a:pt x="21780" y="176"/>
                  </a:cubicBezTo>
                  <a:lnTo>
                    <a:pt x="21580" y="176"/>
                  </a:lnTo>
                  <a:lnTo>
                    <a:pt x="19499" y="627"/>
                  </a:lnTo>
                  <a:cubicBezTo>
                    <a:pt x="18096" y="201"/>
                    <a:pt x="16642" y="0"/>
                    <a:pt x="15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rotWithShape="0" algn="bl" dir="2820000" dist="57150">
                <a:schemeClr val="accent5">
                  <a:alpha val="1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3665575" y="2920450"/>
              <a:ext cx="708675" cy="780100"/>
            </a:xfrm>
            <a:custGeom>
              <a:rect b="b" l="l" r="r" t="t"/>
              <a:pathLst>
                <a:path extrusionOk="0" h="31204" w="28347">
                  <a:moveTo>
                    <a:pt x="14161" y="1"/>
                  </a:moveTo>
                  <a:cubicBezTo>
                    <a:pt x="8897" y="1"/>
                    <a:pt x="4311" y="2883"/>
                    <a:pt x="1880" y="7144"/>
                  </a:cubicBezTo>
                  <a:cubicBezTo>
                    <a:pt x="677" y="9224"/>
                    <a:pt x="0" y="11605"/>
                    <a:pt x="0" y="14161"/>
                  </a:cubicBezTo>
                  <a:lnTo>
                    <a:pt x="0" y="31204"/>
                  </a:lnTo>
                  <a:lnTo>
                    <a:pt x="28346" y="31204"/>
                  </a:lnTo>
                  <a:lnTo>
                    <a:pt x="28346" y="14161"/>
                  </a:lnTo>
                  <a:cubicBezTo>
                    <a:pt x="28346" y="14036"/>
                    <a:pt x="28321" y="13911"/>
                    <a:pt x="28321" y="13810"/>
                  </a:cubicBezTo>
                  <a:cubicBezTo>
                    <a:pt x="28321" y="13585"/>
                    <a:pt x="28321" y="13384"/>
                    <a:pt x="28296" y="13159"/>
                  </a:cubicBezTo>
                  <a:cubicBezTo>
                    <a:pt x="28296" y="13109"/>
                    <a:pt x="28296" y="13033"/>
                    <a:pt x="28296" y="12983"/>
                  </a:cubicBezTo>
                  <a:cubicBezTo>
                    <a:pt x="28271" y="12908"/>
                    <a:pt x="28271" y="12858"/>
                    <a:pt x="28271" y="12783"/>
                  </a:cubicBezTo>
                  <a:cubicBezTo>
                    <a:pt x="28271" y="12708"/>
                    <a:pt x="28246" y="12658"/>
                    <a:pt x="28246" y="12607"/>
                  </a:cubicBezTo>
                  <a:cubicBezTo>
                    <a:pt x="28246" y="12507"/>
                    <a:pt x="28221" y="12407"/>
                    <a:pt x="28221" y="12332"/>
                  </a:cubicBezTo>
                  <a:cubicBezTo>
                    <a:pt x="28196" y="12231"/>
                    <a:pt x="28196" y="12156"/>
                    <a:pt x="28171" y="12081"/>
                  </a:cubicBezTo>
                  <a:cubicBezTo>
                    <a:pt x="28171" y="12031"/>
                    <a:pt x="28171" y="11956"/>
                    <a:pt x="28146" y="11906"/>
                  </a:cubicBezTo>
                  <a:cubicBezTo>
                    <a:pt x="28146" y="11881"/>
                    <a:pt x="28146" y="11881"/>
                    <a:pt x="28146" y="11881"/>
                  </a:cubicBezTo>
                  <a:cubicBezTo>
                    <a:pt x="28120" y="11780"/>
                    <a:pt x="28120" y="11680"/>
                    <a:pt x="28095" y="11580"/>
                  </a:cubicBezTo>
                  <a:cubicBezTo>
                    <a:pt x="28095" y="11505"/>
                    <a:pt x="28070" y="11455"/>
                    <a:pt x="28070" y="11379"/>
                  </a:cubicBezTo>
                  <a:cubicBezTo>
                    <a:pt x="28045" y="11329"/>
                    <a:pt x="28045" y="11254"/>
                    <a:pt x="28020" y="11204"/>
                  </a:cubicBezTo>
                  <a:cubicBezTo>
                    <a:pt x="27995" y="11028"/>
                    <a:pt x="27945" y="10853"/>
                    <a:pt x="27895" y="10678"/>
                  </a:cubicBezTo>
                  <a:cubicBezTo>
                    <a:pt x="27870" y="10602"/>
                    <a:pt x="27870" y="10527"/>
                    <a:pt x="27845" y="10427"/>
                  </a:cubicBezTo>
                  <a:cubicBezTo>
                    <a:pt x="27820" y="10352"/>
                    <a:pt x="27795" y="10277"/>
                    <a:pt x="27770" y="10226"/>
                  </a:cubicBezTo>
                  <a:cubicBezTo>
                    <a:pt x="27745" y="10126"/>
                    <a:pt x="27719" y="10026"/>
                    <a:pt x="27694" y="9951"/>
                  </a:cubicBezTo>
                  <a:cubicBezTo>
                    <a:pt x="27669" y="9825"/>
                    <a:pt x="27619" y="9725"/>
                    <a:pt x="27594" y="9625"/>
                  </a:cubicBezTo>
                  <a:cubicBezTo>
                    <a:pt x="27569" y="9550"/>
                    <a:pt x="27544" y="9475"/>
                    <a:pt x="27494" y="9374"/>
                  </a:cubicBezTo>
                  <a:cubicBezTo>
                    <a:pt x="27494" y="9324"/>
                    <a:pt x="27469" y="9274"/>
                    <a:pt x="27444" y="9224"/>
                  </a:cubicBezTo>
                  <a:cubicBezTo>
                    <a:pt x="27394" y="9048"/>
                    <a:pt x="27318" y="8898"/>
                    <a:pt x="27243" y="8723"/>
                  </a:cubicBezTo>
                  <a:cubicBezTo>
                    <a:pt x="27218" y="8647"/>
                    <a:pt x="27193" y="8572"/>
                    <a:pt x="27168" y="8497"/>
                  </a:cubicBezTo>
                  <a:cubicBezTo>
                    <a:pt x="27068" y="8272"/>
                    <a:pt x="26943" y="8046"/>
                    <a:pt x="26842" y="7820"/>
                  </a:cubicBezTo>
                  <a:cubicBezTo>
                    <a:pt x="26792" y="7745"/>
                    <a:pt x="26767" y="7670"/>
                    <a:pt x="26717" y="7595"/>
                  </a:cubicBezTo>
                  <a:cubicBezTo>
                    <a:pt x="26667" y="7520"/>
                    <a:pt x="26642" y="7444"/>
                    <a:pt x="26592" y="7369"/>
                  </a:cubicBezTo>
                  <a:cubicBezTo>
                    <a:pt x="26516" y="7219"/>
                    <a:pt x="26441" y="7069"/>
                    <a:pt x="26341" y="6918"/>
                  </a:cubicBezTo>
                  <a:cubicBezTo>
                    <a:pt x="26316" y="6868"/>
                    <a:pt x="26266" y="6818"/>
                    <a:pt x="26241" y="6768"/>
                  </a:cubicBezTo>
                  <a:cubicBezTo>
                    <a:pt x="26115" y="6567"/>
                    <a:pt x="25990" y="6367"/>
                    <a:pt x="25865" y="6166"/>
                  </a:cubicBezTo>
                  <a:cubicBezTo>
                    <a:pt x="25815" y="6116"/>
                    <a:pt x="25790" y="6066"/>
                    <a:pt x="25740" y="5991"/>
                  </a:cubicBezTo>
                  <a:cubicBezTo>
                    <a:pt x="25614" y="5815"/>
                    <a:pt x="25489" y="5640"/>
                    <a:pt x="25339" y="5465"/>
                  </a:cubicBezTo>
                  <a:cubicBezTo>
                    <a:pt x="25313" y="5414"/>
                    <a:pt x="25263" y="5364"/>
                    <a:pt x="25238" y="5339"/>
                  </a:cubicBezTo>
                  <a:cubicBezTo>
                    <a:pt x="25013" y="5038"/>
                    <a:pt x="24762" y="4763"/>
                    <a:pt x="24511" y="4487"/>
                  </a:cubicBezTo>
                  <a:cubicBezTo>
                    <a:pt x="24461" y="4437"/>
                    <a:pt x="24411" y="4387"/>
                    <a:pt x="24361" y="4337"/>
                  </a:cubicBezTo>
                  <a:cubicBezTo>
                    <a:pt x="24311" y="4287"/>
                    <a:pt x="24261" y="4211"/>
                    <a:pt x="24186" y="4161"/>
                  </a:cubicBezTo>
                  <a:cubicBezTo>
                    <a:pt x="21629" y="1580"/>
                    <a:pt x="18070" y="1"/>
                    <a:pt x="14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4249525" y="3421975"/>
              <a:ext cx="124725" cy="215925"/>
            </a:xfrm>
            <a:custGeom>
              <a:rect b="b" l="l" r="r" t="t"/>
              <a:pathLst>
                <a:path extrusionOk="0" h="8637" w="4989">
                  <a:moveTo>
                    <a:pt x="2093" y="1"/>
                  </a:moveTo>
                  <a:cubicBezTo>
                    <a:pt x="1459" y="1"/>
                    <a:pt x="816" y="126"/>
                    <a:pt x="201" y="391"/>
                  </a:cubicBezTo>
                  <a:cubicBezTo>
                    <a:pt x="126" y="441"/>
                    <a:pt x="76" y="466"/>
                    <a:pt x="1" y="491"/>
                  </a:cubicBezTo>
                  <a:lnTo>
                    <a:pt x="1078" y="2521"/>
                  </a:lnTo>
                  <a:cubicBezTo>
                    <a:pt x="1103" y="2496"/>
                    <a:pt x="1103" y="2496"/>
                    <a:pt x="1128" y="2496"/>
                  </a:cubicBezTo>
                  <a:cubicBezTo>
                    <a:pt x="1438" y="2358"/>
                    <a:pt x="1764" y="2292"/>
                    <a:pt x="2085" y="2292"/>
                  </a:cubicBezTo>
                  <a:cubicBezTo>
                    <a:pt x="2984" y="2292"/>
                    <a:pt x="3848" y="2806"/>
                    <a:pt x="4236" y="3674"/>
                  </a:cubicBezTo>
                  <a:cubicBezTo>
                    <a:pt x="4712" y="4752"/>
                    <a:pt x="4286" y="6005"/>
                    <a:pt x="3284" y="6607"/>
                  </a:cubicBezTo>
                  <a:lnTo>
                    <a:pt x="4361" y="8637"/>
                  </a:lnTo>
                  <a:cubicBezTo>
                    <a:pt x="4587" y="8511"/>
                    <a:pt x="4788" y="8361"/>
                    <a:pt x="4988" y="8211"/>
                  </a:cubicBezTo>
                  <a:lnTo>
                    <a:pt x="4988" y="968"/>
                  </a:lnTo>
                  <a:cubicBezTo>
                    <a:pt x="4161" y="343"/>
                    <a:pt x="3139" y="1"/>
                    <a:pt x="20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3665575" y="3336500"/>
              <a:ext cx="152900" cy="255675"/>
            </a:xfrm>
            <a:custGeom>
              <a:rect b="b" l="l" r="r" t="t"/>
              <a:pathLst>
                <a:path extrusionOk="0" h="10227" w="6116">
                  <a:moveTo>
                    <a:pt x="1003" y="1"/>
                  </a:moveTo>
                  <a:cubicBezTo>
                    <a:pt x="652" y="1"/>
                    <a:pt x="326" y="26"/>
                    <a:pt x="0" y="101"/>
                  </a:cubicBezTo>
                  <a:lnTo>
                    <a:pt x="0" y="10126"/>
                  </a:lnTo>
                  <a:cubicBezTo>
                    <a:pt x="326" y="10201"/>
                    <a:pt x="652" y="10226"/>
                    <a:pt x="1003" y="10226"/>
                  </a:cubicBezTo>
                  <a:cubicBezTo>
                    <a:pt x="3810" y="10226"/>
                    <a:pt x="6115" y="7945"/>
                    <a:pt x="6115" y="5113"/>
                  </a:cubicBezTo>
                  <a:cubicBezTo>
                    <a:pt x="6115" y="2281"/>
                    <a:pt x="3810" y="1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3712550" y="2920450"/>
              <a:ext cx="661700" cy="463075"/>
            </a:xfrm>
            <a:custGeom>
              <a:rect b="b" l="l" r="r" t="t"/>
              <a:pathLst>
                <a:path extrusionOk="0" h="18523" w="26468">
                  <a:moveTo>
                    <a:pt x="12282" y="1"/>
                  </a:moveTo>
                  <a:cubicBezTo>
                    <a:pt x="7018" y="1"/>
                    <a:pt x="2432" y="2883"/>
                    <a:pt x="1" y="7144"/>
                  </a:cubicBezTo>
                  <a:lnTo>
                    <a:pt x="26467" y="18522"/>
                  </a:lnTo>
                  <a:lnTo>
                    <a:pt x="26467" y="14161"/>
                  </a:lnTo>
                  <a:cubicBezTo>
                    <a:pt x="26467" y="14036"/>
                    <a:pt x="26442" y="13911"/>
                    <a:pt x="26442" y="13810"/>
                  </a:cubicBezTo>
                  <a:cubicBezTo>
                    <a:pt x="26442" y="13585"/>
                    <a:pt x="26442" y="13384"/>
                    <a:pt x="26417" y="13159"/>
                  </a:cubicBezTo>
                  <a:cubicBezTo>
                    <a:pt x="26417" y="13109"/>
                    <a:pt x="26417" y="13033"/>
                    <a:pt x="26417" y="12983"/>
                  </a:cubicBezTo>
                  <a:cubicBezTo>
                    <a:pt x="26392" y="12908"/>
                    <a:pt x="26392" y="12858"/>
                    <a:pt x="26392" y="12783"/>
                  </a:cubicBezTo>
                  <a:cubicBezTo>
                    <a:pt x="26392" y="12708"/>
                    <a:pt x="26367" y="12658"/>
                    <a:pt x="26367" y="12607"/>
                  </a:cubicBezTo>
                  <a:cubicBezTo>
                    <a:pt x="26367" y="12507"/>
                    <a:pt x="26342" y="12407"/>
                    <a:pt x="26342" y="12332"/>
                  </a:cubicBezTo>
                  <a:cubicBezTo>
                    <a:pt x="26317" y="12231"/>
                    <a:pt x="26317" y="12156"/>
                    <a:pt x="26292" y="12081"/>
                  </a:cubicBezTo>
                  <a:cubicBezTo>
                    <a:pt x="26292" y="12031"/>
                    <a:pt x="26292" y="11956"/>
                    <a:pt x="26267" y="11906"/>
                  </a:cubicBezTo>
                  <a:cubicBezTo>
                    <a:pt x="26267" y="11881"/>
                    <a:pt x="26267" y="11881"/>
                    <a:pt x="26267" y="11881"/>
                  </a:cubicBezTo>
                  <a:cubicBezTo>
                    <a:pt x="26241" y="11780"/>
                    <a:pt x="26241" y="11680"/>
                    <a:pt x="26216" y="11580"/>
                  </a:cubicBezTo>
                  <a:cubicBezTo>
                    <a:pt x="26216" y="11505"/>
                    <a:pt x="26191" y="11455"/>
                    <a:pt x="26191" y="11379"/>
                  </a:cubicBezTo>
                  <a:cubicBezTo>
                    <a:pt x="26166" y="11329"/>
                    <a:pt x="26166" y="11254"/>
                    <a:pt x="26141" y="11204"/>
                  </a:cubicBezTo>
                  <a:cubicBezTo>
                    <a:pt x="26116" y="11028"/>
                    <a:pt x="26066" y="10853"/>
                    <a:pt x="26016" y="10678"/>
                  </a:cubicBezTo>
                  <a:cubicBezTo>
                    <a:pt x="25991" y="10602"/>
                    <a:pt x="25991" y="10527"/>
                    <a:pt x="25966" y="10427"/>
                  </a:cubicBezTo>
                  <a:cubicBezTo>
                    <a:pt x="25941" y="10352"/>
                    <a:pt x="25916" y="10277"/>
                    <a:pt x="25891" y="10226"/>
                  </a:cubicBezTo>
                  <a:cubicBezTo>
                    <a:pt x="25866" y="10126"/>
                    <a:pt x="25840" y="10026"/>
                    <a:pt x="25815" y="9951"/>
                  </a:cubicBezTo>
                  <a:cubicBezTo>
                    <a:pt x="25790" y="9825"/>
                    <a:pt x="25740" y="9725"/>
                    <a:pt x="25715" y="9625"/>
                  </a:cubicBezTo>
                  <a:cubicBezTo>
                    <a:pt x="25690" y="9550"/>
                    <a:pt x="25665" y="9475"/>
                    <a:pt x="25615" y="9374"/>
                  </a:cubicBezTo>
                  <a:cubicBezTo>
                    <a:pt x="25615" y="9324"/>
                    <a:pt x="25590" y="9274"/>
                    <a:pt x="25565" y="9224"/>
                  </a:cubicBezTo>
                  <a:cubicBezTo>
                    <a:pt x="25515" y="9048"/>
                    <a:pt x="25439" y="8898"/>
                    <a:pt x="25364" y="8723"/>
                  </a:cubicBezTo>
                  <a:cubicBezTo>
                    <a:pt x="25339" y="8647"/>
                    <a:pt x="25314" y="8572"/>
                    <a:pt x="25289" y="8497"/>
                  </a:cubicBezTo>
                  <a:cubicBezTo>
                    <a:pt x="25189" y="8272"/>
                    <a:pt x="25064" y="8046"/>
                    <a:pt x="24963" y="7820"/>
                  </a:cubicBezTo>
                  <a:cubicBezTo>
                    <a:pt x="24913" y="7745"/>
                    <a:pt x="24888" y="7670"/>
                    <a:pt x="24838" y="7595"/>
                  </a:cubicBezTo>
                  <a:cubicBezTo>
                    <a:pt x="24788" y="7520"/>
                    <a:pt x="24763" y="7444"/>
                    <a:pt x="24713" y="7369"/>
                  </a:cubicBezTo>
                  <a:cubicBezTo>
                    <a:pt x="24637" y="7219"/>
                    <a:pt x="24562" y="7069"/>
                    <a:pt x="24462" y="6918"/>
                  </a:cubicBezTo>
                  <a:cubicBezTo>
                    <a:pt x="24437" y="6868"/>
                    <a:pt x="24387" y="6818"/>
                    <a:pt x="24362" y="6768"/>
                  </a:cubicBezTo>
                  <a:cubicBezTo>
                    <a:pt x="24236" y="6567"/>
                    <a:pt x="24111" y="6367"/>
                    <a:pt x="23986" y="6166"/>
                  </a:cubicBezTo>
                  <a:cubicBezTo>
                    <a:pt x="23936" y="6116"/>
                    <a:pt x="23911" y="6066"/>
                    <a:pt x="23861" y="5991"/>
                  </a:cubicBezTo>
                  <a:cubicBezTo>
                    <a:pt x="23735" y="5815"/>
                    <a:pt x="23610" y="5640"/>
                    <a:pt x="23460" y="5465"/>
                  </a:cubicBezTo>
                  <a:cubicBezTo>
                    <a:pt x="23434" y="5414"/>
                    <a:pt x="23384" y="5364"/>
                    <a:pt x="23359" y="5339"/>
                  </a:cubicBezTo>
                  <a:cubicBezTo>
                    <a:pt x="23134" y="5038"/>
                    <a:pt x="22883" y="4763"/>
                    <a:pt x="22632" y="4487"/>
                  </a:cubicBezTo>
                  <a:cubicBezTo>
                    <a:pt x="22582" y="4437"/>
                    <a:pt x="22532" y="4387"/>
                    <a:pt x="22482" y="4337"/>
                  </a:cubicBezTo>
                  <a:cubicBezTo>
                    <a:pt x="22432" y="4287"/>
                    <a:pt x="22382" y="4211"/>
                    <a:pt x="22307" y="4161"/>
                  </a:cubicBezTo>
                  <a:cubicBezTo>
                    <a:pt x="19750" y="1580"/>
                    <a:pt x="16191" y="1"/>
                    <a:pt x="122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3684975" y="3260675"/>
              <a:ext cx="36375" cy="36375"/>
            </a:xfrm>
            <a:custGeom>
              <a:rect b="b" l="l" r="r" t="t"/>
              <a:pathLst>
                <a:path extrusionOk="0" h="1455" w="1455">
                  <a:moveTo>
                    <a:pt x="728" y="1"/>
                  </a:moveTo>
                  <a:cubicBezTo>
                    <a:pt x="327" y="1"/>
                    <a:pt x="1" y="327"/>
                    <a:pt x="1" y="728"/>
                  </a:cubicBezTo>
                  <a:cubicBezTo>
                    <a:pt x="1" y="1129"/>
                    <a:pt x="327" y="1455"/>
                    <a:pt x="728" y="1455"/>
                  </a:cubicBezTo>
                  <a:cubicBezTo>
                    <a:pt x="1129" y="1455"/>
                    <a:pt x="1455" y="1129"/>
                    <a:pt x="1455" y="728"/>
                  </a:cubicBezTo>
                  <a:cubicBezTo>
                    <a:pt x="1455" y="327"/>
                    <a:pt x="1129" y="1"/>
                    <a:pt x="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3939375" y="2946150"/>
              <a:ext cx="36375" cy="36375"/>
            </a:xfrm>
            <a:custGeom>
              <a:rect b="b" l="l" r="r" t="t"/>
              <a:pathLst>
                <a:path extrusionOk="0" h="1455" w="1455">
                  <a:moveTo>
                    <a:pt x="727" y="0"/>
                  </a:moveTo>
                  <a:cubicBezTo>
                    <a:pt x="326" y="0"/>
                    <a:pt x="0" y="326"/>
                    <a:pt x="0" y="727"/>
                  </a:cubicBezTo>
                  <a:cubicBezTo>
                    <a:pt x="0" y="1128"/>
                    <a:pt x="326" y="1454"/>
                    <a:pt x="727" y="1454"/>
                  </a:cubicBezTo>
                  <a:cubicBezTo>
                    <a:pt x="1128" y="1454"/>
                    <a:pt x="1454" y="1128"/>
                    <a:pt x="1454" y="727"/>
                  </a:cubicBezTo>
                  <a:cubicBezTo>
                    <a:pt x="1454" y="326"/>
                    <a:pt x="1128" y="0"/>
                    <a:pt x="727" y="0"/>
                  </a:cubicBezTo>
                  <a:close/>
                </a:path>
              </a:pathLst>
            </a:custGeom>
            <a:solidFill>
              <a:srgbClr val="FDE8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4306550" y="3347150"/>
              <a:ext cx="36350" cy="36375"/>
            </a:xfrm>
            <a:custGeom>
              <a:rect b="b" l="l" r="r" t="t"/>
              <a:pathLst>
                <a:path extrusionOk="0" h="1455" w="1454">
                  <a:moveTo>
                    <a:pt x="727" y="1"/>
                  </a:moveTo>
                  <a:cubicBezTo>
                    <a:pt x="326" y="1"/>
                    <a:pt x="0" y="326"/>
                    <a:pt x="0" y="727"/>
                  </a:cubicBezTo>
                  <a:cubicBezTo>
                    <a:pt x="0" y="1128"/>
                    <a:pt x="326" y="1454"/>
                    <a:pt x="727" y="1454"/>
                  </a:cubicBezTo>
                  <a:cubicBezTo>
                    <a:pt x="1128" y="1454"/>
                    <a:pt x="1454" y="1128"/>
                    <a:pt x="1454" y="727"/>
                  </a:cubicBezTo>
                  <a:cubicBezTo>
                    <a:pt x="1454" y="326"/>
                    <a:pt x="1128" y="1"/>
                    <a:pt x="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4258925" y="3647900"/>
              <a:ext cx="36375" cy="36375"/>
            </a:xfrm>
            <a:custGeom>
              <a:rect b="b" l="l" r="r" t="t"/>
              <a:pathLst>
                <a:path extrusionOk="0" h="1455" w="1455">
                  <a:moveTo>
                    <a:pt x="727" y="1"/>
                  </a:moveTo>
                  <a:cubicBezTo>
                    <a:pt x="326" y="1"/>
                    <a:pt x="0" y="327"/>
                    <a:pt x="0" y="728"/>
                  </a:cubicBezTo>
                  <a:cubicBezTo>
                    <a:pt x="0" y="1129"/>
                    <a:pt x="326" y="1454"/>
                    <a:pt x="727" y="1454"/>
                  </a:cubicBezTo>
                  <a:cubicBezTo>
                    <a:pt x="1128" y="1454"/>
                    <a:pt x="1454" y="1129"/>
                    <a:pt x="1454" y="728"/>
                  </a:cubicBezTo>
                  <a:cubicBezTo>
                    <a:pt x="1454" y="327"/>
                    <a:pt x="1128" y="1"/>
                    <a:pt x="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3694375" y="3643525"/>
              <a:ext cx="37000" cy="36350"/>
            </a:xfrm>
            <a:custGeom>
              <a:rect b="b" l="l" r="r" t="t"/>
              <a:pathLst>
                <a:path extrusionOk="0" h="1454" w="1480">
                  <a:moveTo>
                    <a:pt x="728" y="0"/>
                  </a:moveTo>
                  <a:cubicBezTo>
                    <a:pt x="327" y="0"/>
                    <a:pt x="1" y="326"/>
                    <a:pt x="1" y="727"/>
                  </a:cubicBezTo>
                  <a:cubicBezTo>
                    <a:pt x="1" y="1128"/>
                    <a:pt x="327" y="1454"/>
                    <a:pt x="728" y="1454"/>
                  </a:cubicBezTo>
                  <a:cubicBezTo>
                    <a:pt x="1154" y="1454"/>
                    <a:pt x="1480" y="1128"/>
                    <a:pt x="1480" y="727"/>
                  </a:cubicBezTo>
                  <a:cubicBezTo>
                    <a:pt x="1480" y="326"/>
                    <a:pt x="1154" y="0"/>
                    <a:pt x="7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4304675" y="3052675"/>
              <a:ext cx="1275" cy="1275"/>
            </a:xfrm>
            <a:custGeom>
              <a:rect b="b" l="l" r="r" t="t"/>
              <a:pathLst>
                <a:path extrusionOk="0" h="51" w="51">
                  <a:moveTo>
                    <a:pt x="0" y="0"/>
                  </a:moveTo>
                  <a:cubicBezTo>
                    <a:pt x="0" y="0"/>
                    <a:pt x="0" y="25"/>
                    <a:pt x="25" y="25"/>
                  </a:cubicBezTo>
                  <a:cubicBezTo>
                    <a:pt x="25" y="25"/>
                    <a:pt x="50" y="50"/>
                    <a:pt x="50" y="50"/>
                  </a:cubicBezTo>
                  <a:cubicBezTo>
                    <a:pt x="25" y="25"/>
                    <a:pt x="25" y="0"/>
                    <a:pt x="0" y="0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4206925" y="3158325"/>
              <a:ext cx="21325" cy="38700"/>
            </a:xfrm>
            <a:custGeom>
              <a:rect b="b" l="l" r="r" t="t"/>
              <a:pathLst>
                <a:path extrusionOk="0" h="1548" w="853">
                  <a:moveTo>
                    <a:pt x="146" y="0"/>
                  </a:moveTo>
                  <a:cubicBezTo>
                    <a:pt x="129" y="0"/>
                    <a:pt x="113" y="3"/>
                    <a:pt x="101" y="10"/>
                  </a:cubicBezTo>
                  <a:cubicBezTo>
                    <a:pt x="25" y="35"/>
                    <a:pt x="0" y="135"/>
                    <a:pt x="25" y="185"/>
                  </a:cubicBezTo>
                  <a:lnTo>
                    <a:pt x="577" y="1463"/>
                  </a:lnTo>
                  <a:cubicBezTo>
                    <a:pt x="596" y="1520"/>
                    <a:pt x="643" y="1548"/>
                    <a:pt x="697" y="1548"/>
                  </a:cubicBezTo>
                  <a:cubicBezTo>
                    <a:pt x="715" y="1548"/>
                    <a:pt x="733" y="1545"/>
                    <a:pt x="752" y="1539"/>
                  </a:cubicBezTo>
                  <a:cubicBezTo>
                    <a:pt x="827" y="1513"/>
                    <a:pt x="852" y="1413"/>
                    <a:pt x="827" y="1363"/>
                  </a:cubicBezTo>
                  <a:lnTo>
                    <a:pt x="276" y="85"/>
                  </a:lnTo>
                  <a:cubicBezTo>
                    <a:pt x="257" y="28"/>
                    <a:pt x="196" y="0"/>
                    <a:pt x="146" y="0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4261425" y="3140775"/>
              <a:ext cx="21325" cy="38650"/>
            </a:xfrm>
            <a:custGeom>
              <a:rect b="b" l="l" r="r" t="t"/>
              <a:pathLst>
                <a:path extrusionOk="0" h="1546" w="853">
                  <a:moveTo>
                    <a:pt x="146" y="1"/>
                  </a:moveTo>
                  <a:cubicBezTo>
                    <a:pt x="129" y="1"/>
                    <a:pt x="114" y="4"/>
                    <a:pt x="101" y="10"/>
                  </a:cubicBezTo>
                  <a:cubicBezTo>
                    <a:pt x="26" y="35"/>
                    <a:pt x="1" y="110"/>
                    <a:pt x="26" y="185"/>
                  </a:cubicBezTo>
                  <a:lnTo>
                    <a:pt x="577" y="1464"/>
                  </a:lnTo>
                  <a:cubicBezTo>
                    <a:pt x="598" y="1504"/>
                    <a:pt x="652" y="1545"/>
                    <a:pt x="712" y="1545"/>
                  </a:cubicBezTo>
                  <a:cubicBezTo>
                    <a:pt x="725" y="1545"/>
                    <a:pt x="739" y="1543"/>
                    <a:pt x="753" y="1539"/>
                  </a:cubicBezTo>
                  <a:cubicBezTo>
                    <a:pt x="828" y="1489"/>
                    <a:pt x="853" y="1413"/>
                    <a:pt x="828" y="1338"/>
                  </a:cubicBezTo>
                  <a:lnTo>
                    <a:pt x="276" y="85"/>
                  </a:lnTo>
                  <a:cubicBezTo>
                    <a:pt x="258" y="29"/>
                    <a:pt x="197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4228225" y="3088150"/>
              <a:ext cx="19450" cy="39275"/>
            </a:xfrm>
            <a:custGeom>
              <a:rect b="b" l="l" r="r" t="t"/>
              <a:pathLst>
                <a:path extrusionOk="0" h="1571" w="778">
                  <a:moveTo>
                    <a:pt x="622" y="0"/>
                  </a:moveTo>
                  <a:cubicBezTo>
                    <a:pt x="567" y="0"/>
                    <a:pt x="520" y="28"/>
                    <a:pt x="502" y="85"/>
                  </a:cubicBezTo>
                  <a:lnTo>
                    <a:pt x="25" y="1388"/>
                  </a:lnTo>
                  <a:cubicBezTo>
                    <a:pt x="0" y="1438"/>
                    <a:pt x="25" y="1538"/>
                    <a:pt x="101" y="1564"/>
                  </a:cubicBezTo>
                  <a:cubicBezTo>
                    <a:pt x="114" y="1568"/>
                    <a:pt x="127" y="1570"/>
                    <a:pt x="140" y="1570"/>
                  </a:cubicBezTo>
                  <a:cubicBezTo>
                    <a:pt x="201" y="1570"/>
                    <a:pt x="255" y="1525"/>
                    <a:pt x="276" y="1463"/>
                  </a:cubicBezTo>
                  <a:lnTo>
                    <a:pt x="752" y="185"/>
                  </a:lnTo>
                  <a:cubicBezTo>
                    <a:pt x="777" y="110"/>
                    <a:pt x="752" y="35"/>
                    <a:pt x="677" y="10"/>
                  </a:cubicBezTo>
                  <a:cubicBezTo>
                    <a:pt x="658" y="3"/>
                    <a:pt x="640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4312175" y="3123925"/>
              <a:ext cx="20075" cy="39275"/>
            </a:xfrm>
            <a:custGeom>
              <a:rect b="b" l="l" r="r" t="t"/>
              <a:pathLst>
                <a:path extrusionOk="0" h="1571" w="803">
                  <a:moveTo>
                    <a:pt x="636" y="1"/>
                  </a:moveTo>
                  <a:cubicBezTo>
                    <a:pt x="576" y="1"/>
                    <a:pt x="523" y="41"/>
                    <a:pt x="502" y="82"/>
                  </a:cubicBezTo>
                  <a:lnTo>
                    <a:pt x="26" y="1386"/>
                  </a:lnTo>
                  <a:cubicBezTo>
                    <a:pt x="1" y="1461"/>
                    <a:pt x="26" y="1536"/>
                    <a:pt x="101" y="1561"/>
                  </a:cubicBezTo>
                  <a:cubicBezTo>
                    <a:pt x="120" y="1567"/>
                    <a:pt x="139" y="1571"/>
                    <a:pt x="157" y="1571"/>
                  </a:cubicBezTo>
                  <a:cubicBezTo>
                    <a:pt x="211" y="1571"/>
                    <a:pt x="258" y="1542"/>
                    <a:pt x="277" y="1486"/>
                  </a:cubicBezTo>
                  <a:lnTo>
                    <a:pt x="778" y="183"/>
                  </a:lnTo>
                  <a:cubicBezTo>
                    <a:pt x="803" y="107"/>
                    <a:pt x="753" y="32"/>
                    <a:pt x="678" y="7"/>
                  </a:cubicBezTo>
                  <a:cubicBezTo>
                    <a:pt x="664" y="3"/>
                    <a:pt x="650" y="1"/>
                    <a:pt x="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4320325" y="3233575"/>
              <a:ext cx="20075" cy="39275"/>
            </a:xfrm>
            <a:custGeom>
              <a:rect b="b" l="l" r="r" t="t"/>
              <a:pathLst>
                <a:path extrusionOk="0" h="1571" w="803">
                  <a:moveTo>
                    <a:pt x="663" y="1"/>
                  </a:moveTo>
                  <a:cubicBezTo>
                    <a:pt x="601" y="1"/>
                    <a:pt x="543" y="46"/>
                    <a:pt x="502" y="107"/>
                  </a:cubicBezTo>
                  <a:lnTo>
                    <a:pt x="26" y="1386"/>
                  </a:lnTo>
                  <a:cubicBezTo>
                    <a:pt x="1" y="1461"/>
                    <a:pt x="51" y="1536"/>
                    <a:pt x="126" y="1561"/>
                  </a:cubicBezTo>
                  <a:cubicBezTo>
                    <a:pt x="138" y="1567"/>
                    <a:pt x="154" y="1571"/>
                    <a:pt x="171" y="1571"/>
                  </a:cubicBezTo>
                  <a:cubicBezTo>
                    <a:pt x="222" y="1571"/>
                    <a:pt x="283" y="1542"/>
                    <a:pt x="301" y="1486"/>
                  </a:cubicBezTo>
                  <a:lnTo>
                    <a:pt x="778" y="183"/>
                  </a:lnTo>
                  <a:cubicBezTo>
                    <a:pt x="803" y="133"/>
                    <a:pt x="753" y="32"/>
                    <a:pt x="702" y="7"/>
                  </a:cubicBezTo>
                  <a:cubicBezTo>
                    <a:pt x="689" y="3"/>
                    <a:pt x="676" y="1"/>
                    <a:pt x="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4230725" y="3047500"/>
              <a:ext cx="41375" cy="13500"/>
            </a:xfrm>
            <a:custGeom>
              <a:rect b="b" l="l" r="r" t="t"/>
              <a:pathLst>
                <a:path extrusionOk="0" h="540" w="1655">
                  <a:moveTo>
                    <a:pt x="137" y="0"/>
                  </a:moveTo>
                  <a:cubicBezTo>
                    <a:pt x="77" y="0"/>
                    <a:pt x="26" y="45"/>
                    <a:pt x="26" y="107"/>
                  </a:cubicBezTo>
                  <a:cubicBezTo>
                    <a:pt x="1" y="182"/>
                    <a:pt x="51" y="257"/>
                    <a:pt x="126" y="282"/>
                  </a:cubicBezTo>
                  <a:lnTo>
                    <a:pt x="1479" y="533"/>
                  </a:lnTo>
                  <a:cubicBezTo>
                    <a:pt x="1493" y="537"/>
                    <a:pt x="1506" y="539"/>
                    <a:pt x="1519" y="539"/>
                  </a:cubicBezTo>
                  <a:cubicBezTo>
                    <a:pt x="1579" y="539"/>
                    <a:pt x="1630" y="494"/>
                    <a:pt x="1630" y="433"/>
                  </a:cubicBezTo>
                  <a:cubicBezTo>
                    <a:pt x="1655" y="357"/>
                    <a:pt x="1605" y="282"/>
                    <a:pt x="1530" y="257"/>
                  </a:cubicBezTo>
                  <a:lnTo>
                    <a:pt x="176" y="7"/>
                  </a:lnTo>
                  <a:cubicBezTo>
                    <a:pt x="163" y="2"/>
                    <a:pt x="149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4282725" y="3205550"/>
              <a:ext cx="41400" cy="13350"/>
            </a:xfrm>
            <a:custGeom>
              <a:rect b="b" l="l" r="r" t="t"/>
              <a:pathLst>
                <a:path extrusionOk="0" h="534" w="1656">
                  <a:moveTo>
                    <a:pt x="176" y="0"/>
                  </a:moveTo>
                  <a:cubicBezTo>
                    <a:pt x="101" y="0"/>
                    <a:pt x="26" y="51"/>
                    <a:pt x="1" y="126"/>
                  </a:cubicBezTo>
                  <a:cubicBezTo>
                    <a:pt x="1" y="201"/>
                    <a:pt x="51" y="276"/>
                    <a:pt x="126" y="276"/>
                  </a:cubicBezTo>
                  <a:lnTo>
                    <a:pt x="1480" y="527"/>
                  </a:lnTo>
                  <a:cubicBezTo>
                    <a:pt x="1493" y="531"/>
                    <a:pt x="1506" y="533"/>
                    <a:pt x="1519" y="533"/>
                  </a:cubicBezTo>
                  <a:cubicBezTo>
                    <a:pt x="1579" y="533"/>
                    <a:pt x="1630" y="488"/>
                    <a:pt x="1630" y="426"/>
                  </a:cubicBezTo>
                  <a:cubicBezTo>
                    <a:pt x="1655" y="351"/>
                    <a:pt x="1605" y="276"/>
                    <a:pt x="1530" y="276"/>
                  </a:cubicBezTo>
                  <a:lnTo>
                    <a:pt x="1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4270825" y="3089950"/>
              <a:ext cx="32600" cy="30100"/>
            </a:xfrm>
            <a:custGeom>
              <a:rect b="b" l="l" r="r" t="t"/>
              <a:pathLst>
                <a:path extrusionOk="0" h="1204" w="1304">
                  <a:moveTo>
                    <a:pt x="142" y="0"/>
                  </a:moveTo>
                  <a:cubicBezTo>
                    <a:pt x="107" y="0"/>
                    <a:pt x="76" y="13"/>
                    <a:pt x="51" y="38"/>
                  </a:cubicBezTo>
                  <a:cubicBezTo>
                    <a:pt x="1" y="88"/>
                    <a:pt x="1" y="188"/>
                    <a:pt x="51" y="238"/>
                  </a:cubicBezTo>
                  <a:lnTo>
                    <a:pt x="1053" y="1166"/>
                  </a:lnTo>
                  <a:cubicBezTo>
                    <a:pt x="1078" y="1191"/>
                    <a:pt x="1116" y="1203"/>
                    <a:pt x="1154" y="1203"/>
                  </a:cubicBezTo>
                  <a:cubicBezTo>
                    <a:pt x="1191" y="1203"/>
                    <a:pt x="1229" y="1191"/>
                    <a:pt x="1254" y="1166"/>
                  </a:cubicBezTo>
                  <a:cubicBezTo>
                    <a:pt x="1304" y="1116"/>
                    <a:pt x="1304" y="1015"/>
                    <a:pt x="1254" y="965"/>
                  </a:cubicBezTo>
                  <a:lnTo>
                    <a:pt x="251" y="38"/>
                  </a:lnTo>
                  <a:cubicBezTo>
                    <a:pt x="214" y="13"/>
                    <a:pt x="176" y="0"/>
                    <a:pt x="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4233850" y="3210250"/>
              <a:ext cx="32625" cy="30725"/>
            </a:xfrm>
            <a:custGeom>
              <a:rect b="b" l="l" r="r" t="t"/>
              <a:pathLst>
                <a:path extrusionOk="0" h="1229" w="1305">
                  <a:moveTo>
                    <a:pt x="142" y="0"/>
                  </a:moveTo>
                  <a:cubicBezTo>
                    <a:pt x="108" y="0"/>
                    <a:pt x="76" y="13"/>
                    <a:pt x="51" y="38"/>
                  </a:cubicBezTo>
                  <a:cubicBezTo>
                    <a:pt x="1" y="88"/>
                    <a:pt x="1" y="188"/>
                    <a:pt x="51" y="238"/>
                  </a:cubicBezTo>
                  <a:lnTo>
                    <a:pt x="1054" y="1191"/>
                  </a:lnTo>
                  <a:cubicBezTo>
                    <a:pt x="1079" y="1216"/>
                    <a:pt x="1116" y="1228"/>
                    <a:pt x="1154" y="1228"/>
                  </a:cubicBezTo>
                  <a:cubicBezTo>
                    <a:pt x="1191" y="1228"/>
                    <a:pt x="1229" y="1216"/>
                    <a:pt x="1254" y="1191"/>
                  </a:cubicBezTo>
                  <a:cubicBezTo>
                    <a:pt x="1304" y="1116"/>
                    <a:pt x="1304" y="1040"/>
                    <a:pt x="1254" y="990"/>
                  </a:cubicBezTo>
                  <a:lnTo>
                    <a:pt x="252" y="38"/>
                  </a:lnTo>
                  <a:cubicBezTo>
                    <a:pt x="214" y="13"/>
                    <a:pt x="176" y="0"/>
                    <a:pt x="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4338500" y="3179225"/>
              <a:ext cx="29475" cy="30725"/>
            </a:xfrm>
            <a:custGeom>
              <a:rect b="b" l="l" r="r" t="t"/>
              <a:pathLst>
                <a:path extrusionOk="0" h="1229" w="1179">
                  <a:moveTo>
                    <a:pt x="151" y="1"/>
                  </a:moveTo>
                  <a:cubicBezTo>
                    <a:pt x="126" y="1"/>
                    <a:pt x="76" y="26"/>
                    <a:pt x="51" y="51"/>
                  </a:cubicBezTo>
                  <a:cubicBezTo>
                    <a:pt x="0" y="101"/>
                    <a:pt x="0" y="176"/>
                    <a:pt x="51" y="251"/>
                  </a:cubicBezTo>
                  <a:lnTo>
                    <a:pt x="1053" y="1179"/>
                  </a:lnTo>
                  <a:cubicBezTo>
                    <a:pt x="1078" y="1204"/>
                    <a:pt x="1128" y="1229"/>
                    <a:pt x="1153" y="1229"/>
                  </a:cubicBezTo>
                  <a:lnTo>
                    <a:pt x="1178" y="1229"/>
                  </a:lnTo>
                  <a:cubicBezTo>
                    <a:pt x="1178" y="1154"/>
                    <a:pt x="1153" y="1104"/>
                    <a:pt x="1153" y="1028"/>
                  </a:cubicBezTo>
                  <a:cubicBezTo>
                    <a:pt x="1128" y="978"/>
                    <a:pt x="1128" y="903"/>
                    <a:pt x="1103" y="853"/>
                  </a:cubicBezTo>
                  <a:lnTo>
                    <a:pt x="251" y="26"/>
                  </a:lnTo>
                  <a:cubicBezTo>
                    <a:pt x="226" y="26"/>
                    <a:pt x="201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4173700" y="3096900"/>
              <a:ext cx="32625" cy="30675"/>
            </a:xfrm>
            <a:custGeom>
              <a:rect b="b" l="l" r="r" t="t"/>
              <a:pathLst>
                <a:path extrusionOk="0" h="1227" w="1305">
                  <a:moveTo>
                    <a:pt x="163" y="1"/>
                  </a:moveTo>
                  <a:cubicBezTo>
                    <a:pt x="121" y="1"/>
                    <a:pt x="79" y="19"/>
                    <a:pt x="51" y="61"/>
                  </a:cubicBezTo>
                  <a:cubicBezTo>
                    <a:pt x="1" y="111"/>
                    <a:pt x="1" y="186"/>
                    <a:pt x="51" y="236"/>
                  </a:cubicBezTo>
                  <a:lnTo>
                    <a:pt x="1054" y="1188"/>
                  </a:lnTo>
                  <a:cubicBezTo>
                    <a:pt x="1091" y="1214"/>
                    <a:pt x="1129" y="1226"/>
                    <a:pt x="1163" y="1226"/>
                  </a:cubicBezTo>
                  <a:cubicBezTo>
                    <a:pt x="1198" y="1226"/>
                    <a:pt x="1229" y="1214"/>
                    <a:pt x="1254" y="1188"/>
                  </a:cubicBezTo>
                  <a:cubicBezTo>
                    <a:pt x="1304" y="1138"/>
                    <a:pt x="1304" y="1038"/>
                    <a:pt x="1254" y="988"/>
                  </a:cubicBezTo>
                  <a:lnTo>
                    <a:pt x="252" y="36"/>
                  </a:lnTo>
                  <a:cubicBezTo>
                    <a:pt x="229" y="13"/>
                    <a:pt x="196" y="1"/>
                    <a:pt x="163" y="1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3728225" y="3666700"/>
              <a:ext cx="1900" cy="650"/>
            </a:xfrm>
            <a:custGeom>
              <a:rect b="b" l="l" r="r" t="t"/>
              <a:pathLst>
                <a:path extrusionOk="0" h="26" w="76">
                  <a:moveTo>
                    <a:pt x="0" y="1"/>
                  </a:moveTo>
                  <a:cubicBezTo>
                    <a:pt x="25" y="1"/>
                    <a:pt x="50" y="26"/>
                    <a:pt x="76" y="26"/>
                  </a:cubicBezTo>
                  <a:cubicBezTo>
                    <a:pt x="76" y="26"/>
                    <a:pt x="76" y="1"/>
                    <a:pt x="50" y="1"/>
                  </a:cubicBezTo>
                  <a:close/>
                </a:path>
              </a:pathLst>
            </a:custGeom>
            <a:solidFill>
              <a:srgbClr val="A5D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3735125" y="3501675"/>
              <a:ext cx="34475" cy="29150"/>
            </a:xfrm>
            <a:custGeom>
              <a:rect b="b" l="l" r="r" t="t"/>
              <a:pathLst>
                <a:path extrusionOk="0" h="1166" w="1379">
                  <a:moveTo>
                    <a:pt x="152" y="0"/>
                  </a:moveTo>
                  <a:cubicBezTo>
                    <a:pt x="113" y="0"/>
                    <a:pt x="78" y="19"/>
                    <a:pt x="50" y="60"/>
                  </a:cubicBezTo>
                  <a:cubicBezTo>
                    <a:pt x="0" y="110"/>
                    <a:pt x="0" y="186"/>
                    <a:pt x="75" y="236"/>
                  </a:cubicBezTo>
                  <a:lnTo>
                    <a:pt x="1128" y="1138"/>
                  </a:lnTo>
                  <a:cubicBezTo>
                    <a:pt x="1147" y="1157"/>
                    <a:pt x="1173" y="1165"/>
                    <a:pt x="1202" y="1165"/>
                  </a:cubicBezTo>
                  <a:cubicBezTo>
                    <a:pt x="1247" y="1165"/>
                    <a:pt x="1297" y="1144"/>
                    <a:pt x="1328" y="1113"/>
                  </a:cubicBezTo>
                  <a:cubicBezTo>
                    <a:pt x="1378" y="1063"/>
                    <a:pt x="1353" y="962"/>
                    <a:pt x="1303" y="912"/>
                  </a:cubicBezTo>
                  <a:lnTo>
                    <a:pt x="251" y="35"/>
                  </a:lnTo>
                  <a:cubicBezTo>
                    <a:pt x="217" y="13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3694375" y="3541950"/>
              <a:ext cx="33875" cy="29150"/>
            </a:xfrm>
            <a:custGeom>
              <a:rect b="b" l="l" r="r" t="t"/>
              <a:pathLst>
                <a:path extrusionOk="0" h="1166" w="1355">
                  <a:moveTo>
                    <a:pt x="167" y="1"/>
                  </a:moveTo>
                  <a:cubicBezTo>
                    <a:pt x="123" y="1"/>
                    <a:pt x="82" y="22"/>
                    <a:pt x="51" y="53"/>
                  </a:cubicBezTo>
                  <a:cubicBezTo>
                    <a:pt x="1" y="103"/>
                    <a:pt x="1" y="204"/>
                    <a:pt x="76" y="254"/>
                  </a:cubicBezTo>
                  <a:lnTo>
                    <a:pt x="1129" y="1131"/>
                  </a:lnTo>
                  <a:cubicBezTo>
                    <a:pt x="1151" y="1153"/>
                    <a:pt x="1179" y="1166"/>
                    <a:pt x="1207" y="1166"/>
                  </a:cubicBezTo>
                  <a:cubicBezTo>
                    <a:pt x="1241" y="1166"/>
                    <a:pt x="1277" y="1147"/>
                    <a:pt x="1304" y="1106"/>
                  </a:cubicBezTo>
                  <a:cubicBezTo>
                    <a:pt x="1354" y="1056"/>
                    <a:pt x="1354" y="981"/>
                    <a:pt x="1304" y="930"/>
                  </a:cubicBezTo>
                  <a:lnTo>
                    <a:pt x="252" y="28"/>
                  </a:lnTo>
                  <a:cubicBezTo>
                    <a:pt x="223" y="9"/>
                    <a:pt x="194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3759550" y="3567575"/>
              <a:ext cx="11300" cy="41000"/>
            </a:xfrm>
            <a:custGeom>
              <a:rect b="b" l="l" r="r" t="t"/>
              <a:pathLst>
                <a:path extrusionOk="0" h="1640" w="452">
                  <a:moveTo>
                    <a:pt x="156" y="1"/>
                  </a:moveTo>
                  <a:cubicBezTo>
                    <a:pt x="146" y="1"/>
                    <a:pt x="136" y="2"/>
                    <a:pt x="126" y="6"/>
                  </a:cubicBezTo>
                  <a:cubicBezTo>
                    <a:pt x="51" y="6"/>
                    <a:pt x="0" y="81"/>
                    <a:pt x="26" y="156"/>
                  </a:cubicBezTo>
                  <a:lnTo>
                    <a:pt x="176" y="1509"/>
                  </a:lnTo>
                  <a:cubicBezTo>
                    <a:pt x="176" y="1575"/>
                    <a:pt x="232" y="1640"/>
                    <a:pt x="296" y="1640"/>
                  </a:cubicBezTo>
                  <a:cubicBezTo>
                    <a:pt x="306" y="1640"/>
                    <a:pt x="316" y="1638"/>
                    <a:pt x="326" y="1635"/>
                  </a:cubicBezTo>
                  <a:cubicBezTo>
                    <a:pt x="401" y="1635"/>
                    <a:pt x="452" y="1560"/>
                    <a:pt x="452" y="1484"/>
                  </a:cubicBezTo>
                  <a:lnTo>
                    <a:pt x="301" y="131"/>
                  </a:lnTo>
                  <a:cubicBezTo>
                    <a:pt x="280" y="66"/>
                    <a:pt x="220" y="1"/>
                    <a:pt x="1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3668700" y="3573175"/>
              <a:ext cx="10675" cy="41050"/>
            </a:xfrm>
            <a:custGeom>
              <a:rect b="b" l="l" r="r" t="t"/>
              <a:pathLst>
                <a:path extrusionOk="0" h="1642" w="427">
                  <a:moveTo>
                    <a:pt x="162" y="1"/>
                  </a:moveTo>
                  <a:cubicBezTo>
                    <a:pt x="151" y="1"/>
                    <a:pt x="139" y="3"/>
                    <a:pt x="126" y="7"/>
                  </a:cubicBezTo>
                  <a:cubicBezTo>
                    <a:pt x="50" y="7"/>
                    <a:pt x="0" y="82"/>
                    <a:pt x="0" y="158"/>
                  </a:cubicBezTo>
                  <a:lnTo>
                    <a:pt x="151" y="1511"/>
                  </a:lnTo>
                  <a:cubicBezTo>
                    <a:pt x="151" y="1576"/>
                    <a:pt x="207" y="1641"/>
                    <a:pt x="271" y="1641"/>
                  </a:cubicBezTo>
                  <a:cubicBezTo>
                    <a:pt x="281" y="1641"/>
                    <a:pt x="291" y="1640"/>
                    <a:pt x="301" y="1636"/>
                  </a:cubicBezTo>
                  <a:cubicBezTo>
                    <a:pt x="376" y="1636"/>
                    <a:pt x="426" y="1561"/>
                    <a:pt x="426" y="1486"/>
                  </a:cubicBezTo>
                  <a:lnTo>
                    <a:pt x="276" y="133"/>
                  </a:lnTo>
                  <a:cubicBezTo>
                    <a:pt x="255" y="50"/>
                    <a:pt x="217" y="1"/>
                    <a:pt x="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3757050" y="3633500"/>
              <a:ext cx="40750" cy="16475"/>
            </a:xfrm>
            <a:custGeom>
              <a:rect b="b" l="l" r="r" t="t"/>
              <a:pathLst>
                <a:path extrusionOk="0" h="659" w="1630">
                  <a:moveTo>
                    <a:pt x="1429" y="0"/>
                  </a:moveTo>
                  <a:lnTo>
                    <a:pt x="100" y="401"/>
                  </a:lnTo>
                  <a:cubicBezTo>
                    <a:pt x="25" y="401"/>
                    <a:pt x="0" y="502"/>
                    <a:pt x="0" y="552"/>
                  </a:cubicBezTo>
                  <a:cubicBezTo>
                    <a:pt x="21" y="614"/>
                    <a:pt x="75" y="658"/>
                    <a:pt x="136" y="658"/>
                  </a:cubicBezTo>
                  <a:cubicBezTo>
                    <a:pt x="149" y="658"/>
                    <a:pt x="162" y="656"/>
                    <a:pt x="176" y="652"/>
                  </a:cubicBezTo>
                  <a:lnTo>
                    <a:pt x="1504" y="276"/>
                  </a:lnTo>
                  <a:cubicBezTo>
                    <a:pt x="1579" y="251"/>
                    <a:pt x="1629" y="176"/>
                    <a:pt x="1604" y="101"/>
                  </a:cubicBezTo>
                  <a:cubicBezTo>
                    <a:pt x="1579" y="25"/>
                    <a:pt x="1504" y="0"/>
                    <a:pt x="14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3665575" y="3515525"/>
              <a:ext cx="14425" cy="10225"/>
            </a:xfrm>
            <a:custGeom>
              <a:rect b="b" l="l" r="r" t="t"/>
              <a:pathLst>
                <a:path extrusionOk="0" h="409" w="577">
                  <a:moveTo>
                    <a:pt x="441" y="1"/>
                  </a:moveTo>
                  <a:cubicBezTo>
                    <a:pt x="428" y="1"/>
                    <a:pt x="414" y="3"/>
                    <a:pt x="401" y="7"/>
                  </a:cubicBezTo>
                  <a:lnTo>
                    <a:pt x="0" y="108"/>
                  </a:lnTo>
                  <a:lnTo>
                    <a:pt x="0" y="408"/>
                  </a:lnTo>
                  <a:lnTo>
                    <a:pt x="476" y="258"/>
                  </a:lnTo>
                  <a:cubicBezTo>
                    <a:pt x="526" y="258"/>
                    <a:pt x="576" y="208"/>
                    <a:pt x="576" y="133"/>
                  </a:cubicBezTo>
                  <a:cubicBezTo>
                    <a:pt x="576" y="133"/>
                    <a:pt x="576" y="108"/>
                    <a:pt x="576" y="108"/>
                  </a:cubicBezTo>
                  <a:cubicBezTo>
                    <a:pt x="556" y="46"/>
                    <a:pt x="501" y="1"/>
                    <a:pt x="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3701900" y="3603875"/>
              <a:ext cx="40750" cy="17125"/>
            </a:xfrm>
            <a:custGeom>
              <a:rect b="b" l="l" r="r" t="t"/>
              <a:pathLst>
                <a:path extrusionOk="0" h="685" w="1630">
                  <a:moveTo>
                    <a:pt x="162" y="1"/>
                  </a:moveTo>
                  <a:cubicBezTo>
                    <a:pt x="101" y="1"/>
                    <a:pt x="46" y="46"/>
                    <a:pt x="26" y="108"/>
                  </a:cubicBezTo>
                  <a:cubicBezTo>
                    <a:pt x="1" y="183"/>
                    <a:pt x="51" y="258"/>
                    <a:pt x="126" y="283"/>
                  </a:cubicBezTo>
                  <a:lnTo>
                    <a:pt x="1454" y="684"/>
                  </a:lnTo>
                  <a:cubicBezTo>
                    <a:pt x="1530" y="684"/>
                    <a:pt x="1605" y="659"/>
                    <a:pt x="1630" y="584"/>
                  </a:cubicBezTo>
                  <a:cubicBezTo>
                    <a:pt x="1630" y="509"/>
                    <a:pt x="1605" y="433"/>
                    <a:pt x="1530" y="408"/>
                  </a:cubicBezTo>
                  <a:lnTo>
                    <a:pt x="201" y="7"/>
                  </a:lnTo>
                  <a:cubicBezTo>
                    <a:pt x="188" y="3"/>
                    <a:pt x="175" y="1"/>
                    <a:pt x="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3681225" y="3479825"/>
              <a:ext cx="40750" cy="16650"/>
            </a:xfrm>
            <a:custGeom>
              <a:rect b="b" l="l" r="r" t="t"/>
              <a:pathLst>
                <a:path extrusionOk="0" h="666" w="1630">
                  <a:moveTo>
                    <a:pt x="160" y="0"/>
                  </a:moveTo>
                  <a:cubicBezTo>
                    <a:pt x="100" y="0"/>
                    <a:pt x="46" y="41"/>
                    <a:pt x="26" y="82"/>
                  </a:cubicBezTo>
                  <a:cubicBezTo>
                    <a:pt x="1" y="157"/>
                    <a:pt x="51" y="232"/>
                    <a:pt x="126" y="258"/>
                  </a:cubicBezTo>
                  <a:lnTo>
                    <a:pt x="1429" y="659"/>
                  </a:lnTo>
                  <a:cubicBezTo>
                    <a:pt x="1443" y="663"/>
                    <a:pt x="1456" y="665"/>
                    <a:pt x="1469" y="665"/>
                  </a:cubicBezTo>
                  <a:cubicBezTo>
                    <a:pt x="1529" y="665"/>
                    <a:pt x="1584" y="620"/>
                    <a:pt x="1605" y="558"/>
                  </a:cubicBezTo>
                  <a:cubicBezTo>
                    <a:pt x="1630" y="508"/>
                    <a:pt x="1580" y="433"/>
                    <a:pt x="1504" y="408"/>
                  </a:cubicBezTo>
                  <a:lnTo>
                    <a:pt x="201" y="7"/>
                  </a:lnTo>
                  <a:cubicBezTo>
                    <a:pt x="187" y="2"/>
                    <a:pt x="174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3785875" y="3553925"/>
              <a:ext cx="40750" cy="17100"/>
            </a:xfrm>
            <a:custGeom>
              <a:rect b="b" l="l" r="r" t="t"/>
              <a:pathLst>
                <a:path extrusionOk="0" h="684" w="1630">
                  <a:moveTo>
                    <a:pt x="176" y="0"/>
                  </a:moveTo>
                  <a:cubicBezTo>
                    <a:pt x="100" y="0"/>
                    <a:pt x="25" y="25"/>
                    <a:pt x="0" y="101"/>
                  </a:cubicBezTo>
                  <a:cubicBezTo>
                    <a:pt x="0" y="176"/>
                    <a:pt x="25" y="251"/>
                    <a:pt x="100" y="276"/>
                  </a:cubicBezTo>
                  <a:lnTo>
                    <a:pt x="1429" y="677"/>
                  </a:lnTo>
                  <a:cubicBezTo>
                    <a:pt x="1442" y="681"/>
                    <a:pt x="1455" y="684"/>
                    <a:pt x="1468" y="684"/>
                  </a:cubicBezTo>
                  <a:cubicBezTo>
                    <a:pt x="1529" y="684"/>
                    <a:pt x="1583" y="639"/>
                    <a:pt x="1604" y="577"/>
                  </a:cubicBezTo>
                  <a:cubicBezTo>
                    <a:pt x="1629" y="502"/>
                    <a:pt x="1579" y="426"/>
                    <a:pt x="1504" y="401"/>
                  </a:cubicBezTo>
                  <a:lnTo>
                    <a:pt x="1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3693125" y="2924850"/>
              <a:ext cx="647900" cy="797650"/>
            </a:xfrm>
            <a:custGeom>
              <a:rect b="b" l="l" r="r" t="t"/>
              <a:pathLst>
                <a:path extrusionOk="0" h="31906" w="25916">
                  <a:moveTo>
                    <a:pt x="19700" y="0"/>
                  </a:moveTo>
                  <a:lnTo>
                    <a:pt x="2607" y="3684"/>
                  </a:lnTo>
                  <a:lnTo>
                    <a:pt x="1" y="4311"/>
                  </a:lnTo>
                  <a:lnTo>
                    <a:pt x="5615" y="31905"/>
                  </a:lnTo>
                  <a:lnTo>
                    <a:pt x="8673" y="31604"/>
                  </a:lnTo>
                  <a:lnTo>
                    <a:pt x="25916" y="28722"/>
                  </a:lnTo>
                  <a:lnTo>
                    <a:pt x="19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3692500" y="3018200"/>
              <a:ext cx="216825" cy="705550"/>
            </a:xfrm>
            <a:custGeom>
              <a:rect b="b" l="l" r="r" t="t"/>
              <a:pathLst>
                <a:path extrusionOk="0" h="28222" w="8673">
                  <a:moveTo>
                    <a:pt x="2607" y="1"/>
                  </a:moveTo>
                  <a:lnTo>
                    <a:pt x="1" y="627"/>
                  </a:lnTo>
                  <a:lnTo>
                    <a:pt x="5615" y="28221"/>
                  </a:lnTo>
                  <a:lnTo>
                    <a:pt x="8672" y="27921"/>
                  </a:lnTo>
                  <a:lnTo>
                    <a:pt x="26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3719450" y="3092775"/>
              <a:ext cx="30100" cy="110300"/>
            </a:xfrm>
            <a:custGeom>
              <a:rect b="b" l="l" r="r" t="t"/>
              <a:pathLst>
                <a:path extrusionOk="0" h="4412" w="1204">
                  <a:moveTo>
                    <a:pt x="176" y="0"/>
                  </a:moveTo>
                  <a:lnTo>
                    <a:pt x="0" y="50"/>
                  </a:lnTo>
                  <a:lnTo>
                    <a:pt x="1028" y="4411"/>
                  </a:lnTo>
                  <a:lnTo>
                    <a:pt x="1203" y="4361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3731350" y="3092775"/>
              <a:ext cx="29475" cy="110300"/>
            </a:xfrm>
            <a:custGeom>
              <a:rect b="b" l="l" r="r" t="t"/>
              <a:pathLst>
                <a:path extrusionOk="0" h="4412" w="1179">
                  <a:moveTo>
                    <a:pt x="176" y="0"/>
                  </a:moveTo>
                  <a:lnTo>
                    <a:pt x="1" y="25"/>
                  </a:lnTo>
                  <a:lnTo>
                    <a:pt x="1003" y="4411"/>
                  </a:lnTo>
                  <a:lnTo>
                    <a:pt x="1179" y="4361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3742625" y="3092150"/>
              <a:ext cx="30100" cy="110300"/>
            </a:xfrm>
            <a:custGeom>
              <a:rect b="b" l="l" r="r" t="t"/>
              <a:pathLst>
                <a:path extrusionOk="0" h="4412" w="1204">
                  <a:moveTo>
                    <a:pt x="176" y="0"/>
                  </a:moveTo>
                  <a:lnTo>
                    <a:pt x="1" y="50"/>
                  </a:lnTo>
                  <a:lnTo>
                    <a:pt x="1028" y="4411"/>
                  </a:lnTo>
                  <a:lnTo>
                    <a:pt x="1204" y="4361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3754525" y="3092150"/>
              <a:ext cx="29475" cy="109675"/>
            </a:xfrm>
            <a:custGeom>
              <a:rect b="b" l="l" r="r" t="t"/>
              <a:pathLst>
                <a:path extrusionOk="0" h="4387" w="1179">
                  <a:moveTo>
                    <a:pt x="151" y="0"/>
                  </a:moveTo>
                  <a:lnTo>
                    <a:pt x="1" y="25"/>
                  </a:lnTo>
                  <a:lnTo>
                    <a:pt x="1003" y="4386"/>
                  </a:lnTo>
                  <a:lnTo>
                    <a:pt x="1179" y="4361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4179350" y="3566450"/>
              <a:ext cx="109675" cy="30100"/>
            </a:xfrm>
            <a:custGeom>
              <a:rect b="b" l="l" r="r" t="t"/>
              <a:pathLst>
                <a:path extrusionOk="0" h="1204" w="4387">
                  <a:moveTo>
                    <a:pt x="4361" y="1"/>
                  </a:moveTo>
                  <a:lnTo>
                    <a:pt x="1" y="1028"/>
                  </a:lnTo>
                  <a:lnTo>
                    <a:pt x="26" y="1204"/>
                  </a:lnTo>
                  <a:lnTo>
                    <a:pt x="4387" y="176"/>
                  </a:lnTo>
                  <a:lnTo>
                    <a:pt x="43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4179350" y="3578350"/>
              <a:ext cx="110300" cy="29475"/>
            </a:xfrm>
            <a:custGeom>
              <a:rect b="b" l="l" r="r" t="t"/>
              <a:pathLst>
                <a:path extrusionOk="0" h="1179" w="4412">
                  <a:moveTo>
                    <a:pt x="4361" y="1"/>
                  </a:moveTo>
                  <a:lnTo>
                    <a:pt x="1" y="1003"/>
                  </a:lnTo>
                  <a:lnTo>
                    <a:pt x="51" y="1179"/>
                  </a:lnTo>
                  <a:lnTo>
                    <a:pt x="4412" y="151"/>
                  </a:lnTo>
                  <a:lnTo>
                    <a:pt x="43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6"/>
            <p:cNvSpPr/>
            <p:nvPr/>
          </p:nvSpPr>
          <p:spPr>
            <a:xfrm>
              <a:off x="4179975" y="3589625"/>
              <a:ext cx="110300" cy="30100"/>
            </a:xfrm>
            <a:custGeom>
              <a:rect b="b" l="l" r="r" t="t"/>
              <a:pathLst>
                <a:path extrusionOk="0" h="1204" w="4412">
                  <a:moveTo>
                    <a:pt x="4362" y="1"/>
                  </a:moveTo>
                  <a:lnTo>
                    <a:pt x="1" y="1028"/>
                  </a:lnTo>
                  <a:lnTo>
                    <a:pt x="51" y="1204"/>
                  </a:lnTo>
                  <a:lnTo>
                    <a:pt x="4412" y="176"/>
                  </a:lnTo>
                  <a:lnTo>
                    <a:pt x="43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4179975" y="3600925"/>
              <a:ext cx="110300" cy="30100"/>
            </a:xfrm>
            <a:custGeom>
              <a:rect b="b" l="l" r="r" t="t"/>
              <a:pathLst>
                <a:path extrusionOk="0" h="1204" w="4412">
                  <a:moveTo>
                    <a:pt x="4387" y="0"/>
                  </a:moveTo>
                  <a:lnTo>
                    <a:pt x="1" y="1028"/>
                  </a:lnTo>
                  <a:lnTo>
                    <a:pt x="51" y="1203"/>
                  </a:lnTo>
                  <a:lnTo>
                    <a:pt x="4412" y="175"/>
                  </a:lnTo>
                  <a:lnTo>
                    <a:pt x="43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3911175" y="3332125"/>
              <a:ext cx="53275" cy="52650"/>
            </a:xfrm>
            <a:custGeom>
              <a:rect b="b" l="l" r="r" t="t"/>
              <a:pathLst>
                <a:path extrusionOk="0" h="2106" w="2131">
                  <a:moveTo>
                    <a:pt x="1078" y="0"/>
                  </a:moveTo>
                  <a:cubicBezTo>
                    <a:pt x="502" y="0"/>
                    <a:pt x="26" y="451"/>
                    <a:pt x="1" y="1028"/>
                  </a:cubicBezTo>
                  <a:cubicBezTo>
                    <a:pt x="1" y="1604"/>
                    <a:pt x="452" y="2080"/>
                    <a:pt x="1028" y="2105"/>
                  </a:cubicBezTo>
                  <a:cubicBezTo>
                    <a:pt x="1630" y="2105"/>
                    <a:pt x="2106" y="1654"/>
                    <a:pt x="2106" y="1078"/>
                  </a:cubicBezTo>
                  <a:cubicBezTo>
                    <a:pt x="2131" y="501"/>
                    <a:pt x="1655" y="25"/>
                    <a:pt x="1078" y="0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3913050" y="3329525"/>
              <a:ext cx="54550" cy="52200"/>
            </a:xfrm>
            <a:custGeom>
              <a:rect b="b" l="l" r="r" t="t"/>
              <a:pathLst>
                <a:path extrusionOk="0" h="2088" w="2182">
                  <a:moveTo>
                    <a:pt x="1116" y="0"/>
                  </a:moveTo>
                  <a:cubicBezTo>
                    <a:pt x="1087" y="0"/>
                    <a:pt x="1058" y="1"/>
                    <a:pt x="1028" y="4"/>
                  </a:cubicBezTo>
                  <a:cubicBezTo>
                    <a:pt x="452" y="29"/>
                    <a:pt x="1" y="530"/>
                    <a:pt x="51" y="1107"/>
                  </a:cubicBezTo>
                  <a:cubicBezTo>
                    <a:pt x="75" y="1654"/>
                    <a:pt x="527" y="2088"/>
                    <a:pt x="1066" y="2088"/>
                  </a:cubicBezTo>
                  <a:cubicBezTo>
                    <a:pt x="1095" y="2088"/>
                    <a:pt x="1124" y="2087"/>
                    <a:pt x="1154" y="2084"/>
                  </a:cubicBezTo>
                  <a:cubicBezTo>
                    <a:pt x="1730" y="2059"/>
                    <a:pt x="2181" y="1558"/>
                    <a:pt x="2131" y="981"/>
                  </a:cubicBezTo>
                  <a:cubicBezTo>
                    <a:pt x="2107" y="434"/>
                    <a:pt x="1655" y="0"/>
                    <a:pt x="1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3993250" y="3315800"/>
              <a:ext cx="53300" cy="52675"/>
            </a:xfrm>
            <a:custGeom>
              <a:rect b="b" l="l" r="r" t="t"/>
              <a:pathLst>
                <a:path extrusionOk="0" h="2107" w="2132">
                  <a:moveTo>
                    <a:pt x="1035" y="0"/>
                  </a:moveTo>
                  <a:cubicBezTo>
                    <a:pt x="478" y="0"/>
                    <a:pt x="26" y="467"/>
                    <a:pt x="26" y="1029"/>
                  </a:cubicBezTo>
                  <a:cubicBezTo>
                    <a:pt x="1" y="1605"/>
                    <a:pt x="452" y="2082"/>
                    <a:pt x="1054" y="2107"/>
                  </a:cubicBezTo>
                  <a:cubicBezTo>
                    <a:pt x="1630" y="2107"/>
                    <a:pt x="2106" y="1656"/>
                    <a:pt x="2106" y="1079"/>
                  </a:cubicBezTo>
                  <a:cubicBezTo>
                    <a:pt x="2131" y="503"/>
                    <a:pt x="1655" y="1"/>
                    <a:pt x="1079" y="1"/>
                  </a:cubicBezTo>
                  <a:cubicBezTo>
                    <a:pt x="1064" y="1"/>
                    <a:pt x="1050" y="0"/>
                    <a:pt x="1035" y="0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3995150" y="3312675"/>
              <a:ext cx="54525" cy="52700"/>
            </a:xfrm>
            <a:custGeom>
              <a:rect b="b" l="l" r="r" t="t"/>
              <a:pathLst>
                <a:path extrusionOk="0" h="2108" w="2181">
                  <a:moveTo>
                    <a:pt x="1076" y="0"/>
                  </a:moveTo>
                  <a:cubicBezTo>
                    <a:pt x="1060" y="0"/>
                    <a:pt x="1044" y="0"/>
                    <a:pt x="1028" y="1"/>
                  </a:cubicBezTo>
                  <a:cubicBezTo>
                    <a:pt x="451" y="51"/>
                    <a:pt x="0" y="553"/>
                    <a:pt x="50" y="1129"/>
                  </a:cubicBezTo>
                  <a:cubicBezTo>
                    <a:pt x="75" y="1689"/>
                    <a:pt x="549" y="2107"/>
                    <a:pt x="1105" y="2107"/>
                  </a:cubicBezTo>
                  <a:cubicBezTo>
                    <a:pt x="1121" y="2107"/>
                    <a:pt x="1137" y="2107"/>
                    <a:pt x="1153" y="2106"/>
                  </a:cubicBezTo>
                  <a:cubicBezTo>
                    <a:pt x="1729" y="2056"/>
                    <a:pt x="2181" y="1580"/>
                    <a:pt x="2130" y="979"/>
                  </a:cubicBezTo>
                  <a:cubicBezTo>
                    <a:pt x="2106" y="418"/>
                    <a:pt x="1632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4069700" y="3300125"/>
              <a:ext cx="53275" cy="52100"/>
            </a:xfrm>
            <a:custGeom>
              <a:rect b="b" l="l" r="r" t="t"/>
              <a:pathLst>
                <a:path extrusionOk="0" h="2084" w="2131">
                  <a:moveTo>
                    <a:pt x="1032" y="1"/>
                  </a:moveTo>
                  <a:cubicBezTo>
                    <a:pt x="477" y="1"/>
                    <a:pt x="26" y="443"/>
                    <a:pt x="26" y="1004"/>
                  </a:cubicBezTo>
                  <a:cubicBezTo>
                    <a:pt x="1" y="1606"/>
                    <a:pt x="452" y="2082"/>
                    <a:pt x="1053" y="2082"/>
                  </a:cubicBezTo>
                  <a:cubicBezTo>
                    <a:pt x="1068" y="2083"/>
                    <a:pt x="1082" y="2083"/>
                    <a:pt x="1097" y="2083"/>
                  </a:cubicBezTo>
                  <a:cubicBezTo>
                    <a:pt x="1653" y="2083"/>
                    <a:pt x="2106" y="1616"/>
                    <a:pt x="2106" y="1055"/>
                  </a:cubicBezTo>
                  <a:cubicBezTo>
                    <a:pt x="2131" y="478"/>
                    <a:pt x="1655" y="2"/>
                    <a:pt x="1078" y="2"/>
                  </a:cubicBezTo>
                  <a:cubicBezTo>
                    <a:pt x="1063" y="1"/>
                    <a:pt x="1048" y="1"/>
                    <a:pt x="1032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4071575" y="3297000"/>
              <a:ext cx="54550" cy="52150"/>
            </a:xfrm>
            <a:custGeom>
              <a:rect b="b" l="l" r="r" t="t"/>
              <a:pathLst>
                <a:path extrusionOk="0" h="2086" w="2182">
                  <a:moveTo>
                    <a:pt x="1077" y="1"/>
                  </a:moveTo>
                  <a:cubicBezTo>
                    <a:pt x="1061" y="1"/>
                    <a:pt x="1044" y="1"/>
                    <a:pt x="1028" y="2"/>
                  </a:cubicBezTo>
                  <a:cubicBezTo>
                    <a:pt x="452" y="27"/>
                    <a:pt x="1" y="528"/>
                    <a:pt x="51" y="1104"/>
                  </a:cubicBezTo>
                  <a:cubicBezTo>
                    <a:pt x="75" y="1651"/>
                    <a:pt x="527" y="2086"/>
                    <a:pt x="1066" y="2086"/>
                  </a:cubicBezTo>
                  <a:cubicBezTo>
                    <a:pt x="1095" y="2086"/>
                    <a:pt x="1124" y="2084"/>
                    <a:pt x="1154" y="2082"/>
                  </a:cubicBezTo>
                  <a:cubicBezTo>
                    <a:pt x="1730" y="2057"/>
                    <a:pt x="2181" y="1555"/>
                    <a:pt x="2131" y="979"/>
                  </a:cubicBezTo>
                  <a:cubicBezTo>
                    <a:pt x="2107" y="419"/>
                    <a:pt x="1632" y="1"/>
                    <a:pt x="10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4146775" y="3283250"/>
              <a:ext cx="53275" cy="52675"/>
            </a:xfrm>
            <a:custGeom>
              <a:rect b="b" l="l" r="r" t="t"/>
              <a:pathLst>
                <a:path extrusionOk="0" h="2107" w="2131">
                  <a:moveTo>
                    <a:pt x="1078" y="0"/>
                  </a:moveTo>
                  <a:cubicBezTo>
                    <a:pt x="502" y="0"/>
                    <a:pt x="25" y="451"/>
                    <a:pt x="25" y="1028"/>
                  </a:cubicBezTo>
                  <a:cubicBezTo>
                    <a:pt x="0" y="1629"/>
                    <a:pt x="451" y="2105"/>
                    <a:pt x="1053" y="2105"/>
                  </a:cubicBezTo>
                  <a:cubicBezTo>
                    <a:pt x="1067" y="2106"/>
                    <a:pt x="1082" y="2106"/>
                    <a:pt x="1096" y="2106"/>
                  </a:cubicBezTo>
                  <a:cubicBezTo>
                    <a:pt x="1653" y="2106"/>
                    <a:pt x="2106" y="1640"/>
                    <a:pt x="2106" y="1078"/>
                  </a:cubicBezTo>
                  <a:cubicBezTo>
                    <a:pt x="2131" y="501"/>
                    <a:pt x="1654" y="25"/>
                    <a:pt x="1078" y="0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4148650" y="3280650"/>
              <a:ext cx="54525" cy="52200"/>
            </a:xfrm>
            <a:custGeom>
              <a:rect b="b" l="l" r="r" t="t"/>
              <a:pathLst>
                <a:path extrusionOk="0" h="2088" w="2181">
                  <a:moveTo>
                    <a:pt x="1116" y="0"/>
                  </a:moveTo>
                  <a:cubicBezTo>
                    <a:pt x="1087" y="0"/>
                    <a:pt x="1057" y="1"/>
                    <a:pt x="1028" y="4"/>
                  </a:cubicBezTo>
                  <a:cubicBezTo>
                    <a:pt x="452" y="29"/>
                    <a:pt x="0" y="530"/>
                    <a:pt x="51" y="1107"/>
                  </a:cubicBezTo>
                  <a:cubicBezTo>
                    <a:pt x="74" y="1654"/>
                    <a:pt x="527" y="2088"/>
                    <a:pt x="1066" y="2088"/>
                  </a:cubicBezTo>
                  <a:cubicBezTo>
                    <a:pt x="1095" y="2088"/>
                    <a:pt x="1124" y="2087"/>
                    <a:pt x="1153" y="2084"/>
                  </a:cubicBezTo>
                  <a:cubicBezTo>
                    <a:pt x="1730" y="2059"/>
                    <a:pt x="2181" y="1558"/>
                    <a:pt x="2131" y="981"/>
                  </a:cubicBezTo>
                  <a:cubicBezTo>
                    <a:pt x="2107" y="434"/>
                    <a:pt x="1654" y="0"/>
                    <a:pt x="1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3921200" y="3417325"/>
              <a:ext cx="129100" cy="59550"/>
            </a:xfrm>
            <a:custGeom>
              <a:rect b="b" l="l" r="r" t="t"/>
              <a:pathLst>
                <a:path extrusionOk="0" h="2382" w="5164">
                  <a:moveTo>
                    <a:pt x="3008" y="1"/>
                  </a:moveTo>
                  <a:cubicBezTo>
                    <a:pt x="1780" y="1"/>
                    <a:pt x="677" y="602"/>
                    <a:pt x="1" y="1529"/>
                  </a:cubicBezTo>
                  <a:lnTo>
                    <a:pt x="1204" y="2382"/>
                  </a:lnTo>
                  <a:cubicBezTo>
                    <a:pt x="1605" y="1805"/>
                    <a:pt x="2281" y="1454"/>
                    <a:pt x="3008" y="1454"/>
                  </a:cubicBezTo>
                  <a:cubicBezTo>
                    <a:pt x="3509" y="1454"/>
                    <a:pt x="3961" y="1605"/>
                    <a:pt x="4337" y="1880"/>
                  </a:cubicBezTo>
                  <a:lnTo>
                    <a:pt x="5164" y="677"/>
                  </a:lnTo>
                  <a:cubicBezTo>
                    <a:pt x="4562" y="251"/>
                    <a:pt x="3810" y="1"/>
                    <a:pt x="30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3903650" y="3459300"/>
              <a:ext cx="61450" cy="127850"/>
            </a:xfrm>
            <a:custGeom>
              <a:rect b="b" l="l" r="r" t="t"/>
              <a:pathLst>
                <a:path extrusionOk="0" h="5114" w="2458">
                  <a:moveTo>
                    <a:pt x="602" y="1"/>
                  </a:moveTo>
                  <a:cubicBezTo>
                    <a:pt x="226" y="577"/>
                    <a:pt x="1" y="1279"/>
                    <a:pt x="1" y="2031"/>
                  </a:cubicBezTo>
                  <a:cubicBezTo>
                    <a:pt x="1" y="3309"/>
                    <a:pt x="653" y="4437"/>
                    <a:pt x="1630" y="5114"/>
                  </a:cubicBezTo>
                  <a:lnTo>
                    <a:pt x="2457" y="3911"/>
                  </a:lnTo>
                  <a:cubicBezTo>
                    <a:pt x="1856" y="3510"/>
                    <a:pt x="1455" y="2808"/>
                    <a:pt x="1455" y="2031"/>
                  </a:cubicBezTo>
                  <a:cubicBezTo>
                    <a:pt x="1455" y="1580"/>
                    <a:pt x="1580" y="1179"/>
                    <a:pt x="1805" y="828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3948150" y="3544525"/>
              <a:ext cx="123450" cy="58300"/>
            </a:xfrm>
            <a:custGeom>
              <a:rect b="b" l="l" r="r" t="t"/>
              <a:pathLst>
                <a:path extrusionOk="0" h="2332" w="4938">
                  <a:moveTo>
                    <a:pt x="3735" y="0"/>
                  </a:moveTo>
                  <a:cubicBezTo>
                    <a:pt x="3309" y="527"/>
                    <a:pt x="2657" y="878"/>
                    <a:pt x="1930" y="878"/>
                  </a:cubicBezTo>
                  <a:cubicBezTo>
                    <a:pt x="1529" y="878"/>
                    <a:pt x="1153" y="777"/>
                    <a:pt x="827" y="577"/>
                  </a:cubicBezTo>
                  <a:lnTo>
                    <a:pt x="0" y="1780"/>
                  </a:lnTo>
                  <a:cubicBezTo>
                    <a:pt x="552" y="2131"/>
                    <a:pt x="1228" y="2331"/>
                    <a:pt x="1930" y="2331"/>
                  </a:cubicBezTo>
                  <a:cubicBezTo>
                    <a:pt x="3158" y="2331"/>
                    <a:pt x="4261" y="1755"/>
                    <a:pt x="4938" y="827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4032725" y="3436750"/>
              <a:ext cx="57050" cy="124725"/>
            </a:xfrm>
            <a:custGeom>
              <a:rect b="b" l="l" r="r" t="t"/>
              <a:pathLst>
                <a:path extrusionOk="0" h="4989" w="2282">
                  <a:moveTo>
                    <a:pt x="853" y="1"/>
                  </a:moveTo>
                  <a:lnTo>
                    <a:pt x="1" y="1204"/>
                  </a:lnTo>
                  <a:cubicBezTo>
                    <a:pt x="502" y="1630"/>
                    <a:pt x="803" y="2231"/>
                    <a:pt x="803" y="2933"/>
                  </a:cubicBezTo>
                  <a:cubicBezTo>
                    <a:pt x="803" y="3384"/>
                    <a:pt x="678" y="3810"/>
                    <a:pt x="452" y="4161"/>
                  </a:cubicBezTo>
                  <a:lnTo>
                    <a:pt x="1655" y="4988"/>
                  </a:lnTo>
                  <a:cubicBezTo>
                    <a:pt x="2031" y="4412"/>
                    <a:pt x="2282" y="3685"/>
                    <a:pt x="2282" y="2933"/>
                  </a:cubicBezTo>
                  <a:cubicBezTo>
                    <a:pt x="2282" y="1730"/>
                    <a:pt x="1705" y="677"/>
                    <a:pt x="8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4162425" y="3385325"/>
              <a:ext cx="53925" cy="51450"/>
            </a:xfrm>
            <a:custGeom>
              <a:rect b="b" l="l" r="r" t="t"/>
              <a:pathLst>
                <a:path extrusionOk="0" h="2058" w="2157">
                  <a:moveTo>
                    <a:pt x="1055" y="1"/>
                  </a:moveTo>
                  <a:cubicBezTo>
                    <a:pt x="980" y="1"/>
                    <a:pt x="904" y="9"/>
                    <a:pt x="828" y="27"/>
                  </a:cubicBezTo>
                  <a:cubicBezTo>
                    <a:pt x="327" y="128"/>
                    <a:pt x="1" y="629"/>
                    <a:pt x="126" y="1155"/>
                  </a:cubicBezTo>
                  <a:lnTo>
                    <a:pt x="327" y="2058"/>
                  </a:lnTo>
                  <a:lnTo>
                    <a:pt x="2156" y="1657"/>
                  </a:lnTo>
                  <a:lnTo>
                    <a:pt x="1956" y="729"/>
                  </a:lnTo>
                  <a:cubicBezTo>
                    <a:pt x="1870" y="301"/>
                    <a:pt x="1491" y="1"/>
                    <a:pt x="1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4181225" y="3474975"/>
              <a:ext cx="53925" cy="51450"/>
            </a:xfrm>
            <a:custGeom>
              <a:rect b="b" l="l" r="r" t="t"/>
              <a:pathLst>
                <a:path extrusionOk="0" h="2058" w="2157">
                  <a:moveTo>
                    <a:pt x="1830" y="0"/>
                  </a:moveTo>
                  <a:lnTo>
                    <a:pt x="1" y="401"/>
                  </a:lnTo>
                  <a:lnTo>
                    <a:pt x="201" y="1329"/>
                  </a:lnTo>
                  <a:cubicBezTo>
                    <a:pt x="308" y="1757"/>
                    <a:pt x="690" y="2057"/>
                    <a:pt x="1112" y="2057"/>
                  </a:cubicBezTo>
                  <a:cubicBezTo>
                    <a:pt x="1183" y="2057"/>
                    <a:pt x="1256" y="2049"/>
                    <a:pt x="1329" y="2030"/>
                  </a:cubicBezTo>
                  <a:cubicBezTo>
                    <a:pt x="1830" y="1930"/>
                    <a:pt x="2156" y="1429"/>
                    <a:pt x="2031" y="903"/>
                  </a:cubicBezTo>
                  <a:lnTo>
                    <a:pt x="18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4217575" y="3421875"/>
              <a:ext cx="53900" cy="51875"/>
            </a:xfrm>
            <a:custGeom>
              <a:rect b="b" l="l" r="r" t="t"/>
              <a:pathLst>
                <a:path extrusionOk="0" h="2075" w="2156">
                  <a:moveTo>
                    <a:pt x="1110" y="1"/>
                  </a:moveTo>
                  <a:cubicBezTo>
                    <a:pt x="1050" y="1"/>
                    <a:pt x="989" y="7"/>
                    <a:pt x="928" y="19"/>
                  </a:cubicBezTo>
                  <a:lnTo>
                    <a:pt x="0" y="220"/>
                  </a:lnTo>
                  <a:lnTo>
                    <a:pt x="426" y="2074"/>
                  </a:lnTo>
                  <a:lnTo>
                    <a:pt x="1329" y="1874"/>
                  </a:lnTo>
                  <a:cubicBezTo>
                    <a:pt x="1830" y="1748"/>
                    <a:pt x="2156" y="1247"/>
                    <a:pt x="2056" y="746"/>
                  </a:cubicBezTo>
                  <a:cubicBezTo>
                    <a:pt x="1945" y="306"/>
                    <a:pt x="1546" y="1"/>
                    <a:pt x="1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4126100" y="3438000"/>
              <a:ext cx="53900" cy="51850"/>
            </a:xfrm>
            <a:custGeom>
              <a:rect b="b" l="l" r="r" t="t"/>
              <a:pathLst>
                <a:path extrusionOk="0" h="2074" w="2156">
                  <a:moveTo>
                    <a:pt x="1755" y="1"/>
                  </a:moveTo>
                  <a:lnTo>
                    <a:pt x="827" y="201"/>
                  </a:lnTo>
                  <a:cubicBezTo>
                    <a:pt x="326" y="327"/>
                    <a:pt x="0" y="828"/>
                    <a:pt x="100" y="1329"/>
                  </a:cubicBezTo>
                  <a:cubicBezTo>
                    <a:pt x="210" y="1769"/>
                    <a:pt x="610" y="2074"/>
                    <a:pt x="1045" y="2074"/>
                  </a:cubicBezTo>
                  <a:cubicBezTo>
                    <a:pt x="1106" y="2074"/>
                    <a:pt x="1167" y="2068"/>
                    <a:pt x="1228" y="2056"/>
                  </a:cubicBezTo>
                  <a:lnTo>
                    <a:pt x="2156" y="1855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3948150" y="3647825"/>
              <a:ext cx="64550" cy="27950"/>
            </a:xfrm>
            <a:custGeom>
              <a:rect b="b" l="l" r="r" t="t"/>
              <a:pathLst>
                <a:path extrusionOk="0" h="1118" w="2582">
                  <a:moveTo>
                    <a:pt x="2157" y="1"/>
                  </a:moveTo>
                  <a:cubicBezTo>
                    <a:pt x="2140" y="1"/>
                    <a:pt x="2123" y="2"/>
                    <a:pt x="2106" y="4"/>
                  </a:cubicBezTo>
                  <a:lnTo>
                    <a:pt x="301" y="405"/>
                  </a:lnTo>
                  <a:cubicBezTo>
                    <a:pt x="126" y="455"/>
                    <a:pt x="0" y="630"/>
                    <a:pt x="50" y="831"/>
                  </a:cubicBezTo>
                  <a:cubicBezTo>
                    <a:pt x="72" y="1001"/>
                    <a:pt x="220" y="1118"/>
                    <a:pt x="387" y="1118"/>
                  </a:cubicBezTo>
                  <a:cubicBezTo>
                    <a:pt x="417" y="1118"/>
                    <a:pt x="447" y="1114"/>
                    <a:pt x="477" y="1106"/>
                  </a:cubicBezTo>
                  <a:lnTo>
                    <a:pt x="2256" y="705"/>
                  </a:lnTo>
                  <a:cubicBezTo>
                    <a:pt x="2457" y="680"/>
                    <a:pt x="2582" y="480"/>
                    <a:pt x="2532" y="279"/>
                  </a:cubicBezTo>
                  <a:cubicBezTo>
                    <a:pt x="2486" y="119"/>
                    <a:pt x="2335" y="1"/>
                    <a:pt x="21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4043375" y="3627150"/>
              <a:ext cx="64575" cy="27950"/>
            </a:xfrm>
            <a:custGeom>
              <a:rect b="b" l="l" r="r" t="t"/>
              <a:pathLst>
                <a:path extrusionOk="0" h="1118" w="2583">
                  <a:moveTo>
                    <a:pt x="2157" y="0"/>
                  </a:moveTo>
                  <a:cubicBezTo>
                    <a:pt x="2140" y="0"/>
                    <a:pt x="2123" y="1"/>
                    <a:pt x="2106" y="4"/>
                  </a:cubicBezTo>
                  <a:lnTo>
                    <a:pt x="302" y="405"/>
                  </a:lnTo>
                  <a:cubicBezTo>
                    <a:pt x="126" y="455"/>
                    <a:pt x="1" y="630"/>
                    <a:pt x="26" y="831"/>
                  </a:cubicBezTo>
                  <a:cubicBezTo>
                    <a:pt x="69" y="1001"/>
                    <a:pt x="220" y="1117"/>
                    <a:pt x="372" y="1117"/>
                  </a:cubicBezTo>
                  <a:cubicBezTo>
                    <a:pt x="399" y="1117"/>
                    <a:pt x="426" y="1114"/>
                    <a:pt x="452" y="1106"/>
                  </a:cubicBezTo>
                  <a:lnTo>
                    <a:pt x="2257" y="705"/>
                  </a:lnTo>
                  <a:cubicBezTo>
                    <a:pt x="2457" y="680"/>
                    <a:pt x="2582" y="480"/>
                    <a:pt x="2532" y="279"/>
                  </a:cubicBezTo>
                  <a:cubicBezTo>
                    <a:pt x="2486" y="119"/>
                    <a:pt x="2336" y="0"/>
                    <a:pt x="2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3807175" y="2966300"/>
              <a:ext cx="406025" cy="347050"/>
            </a:xfrm>
            <a:custGeom>
              <a:rect b="b" l="l" r="r" t="t"/>
              <a:pathLst>
                <a:path extrusionOk="0" h="13882" w="16241">
                  <a:moveTo>
                    <a:pt x="13260" y="1"/>
                  </a:moveTo>
                  <a:cubicBezTo>
                    <a:pt x="13202" y="1"/>
                    <a:pt x="13142" y="8"/>
                    <a:pt x="13083" y="21"/>
                  </a:cubicBezTo>
                  <a:lnTo>
                    <a:pt x="727" y="2653"/>
                  </a:lnTo>
                  <a:cubicBezTo>
                    <a:pt x="301" y="2753"/>
                    <a:pt x="0" y="3179"/>
                    <a:pt x="100" y="3605"/>
                  </a:cubicBezTo>
                  <a:lnTo>
                    <a:pt x="1404" y="10372"/>
                  </a:lnTo>
                  <a:lnTo>
                    <a:pt x="2105" y="13881"/>
                  </a:lnTo>
                  <a:lnTo>
                    <a:pt x="16241" y="10824"/>
                  </a:lnTo>
                  <a:lnTo>
                    <a:pt x="15489" y="7290"/>
                  </a:lnTo>
                  <a:lnTo>
                    <a:pt x="14035" y="623"/>
                  </a:lnTo>
                  <a:cubicBezTo>
                    <a:pt x="13949" y="256"/>
                    <a:pt x="13621" y="1"/>
                    <a:pt x="13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3859800" y="3114675"/>
              <a:ext cx="120950" cy="106550"/>
            </a:xfrm>
            <a:custGeom>
              <a:rect b="b" l="l" r="r" t="t"/>
              <a:pathLst>
                <a:path extrusionOk="0" h="4262" w="4838">
                  <a:moveTo>
                    <a:pt x="2038" y="1"/>
                  </a:moveTo>
                  <a:cubicBezTo>
                    <a:pt x="1977" y="1"/>
                    <a:pt x="1916" y="9"/>
                    <a:pt x="1855" y="26"/>
                  </a:cubicBezTo>
                  <a:lnTo>
                    <a:pt x="853" y="327"/>
                  </a:lnTo>
                  <a:cubicBezTo>
                    <a:pt x="552" y="427"/>
                    <a:pt x="351" y="728"/>
                    <a:pt x="402" y="1054"/>
                  </a:cubicBezTo>
                  <a:lnTo>
                    <a:pt x="627" y="2332"/>
                  </a:lnTo>
                  <a:lnTo>
                    <a:pt x="0" y="2457"/>
                  </a:lnTo>
                  <a:lnTo>
                    <a:pt x="351" y="4262"/>
                  </a:lnTo>
                  <a:lnTo>
                    <a:pt x="4838" y="3310"/>
                  </a:lnTo>
                  <a:lnTo>
                    <a:pt x="4762" y="2833"/>
                  </a:lnTo>
                  <a:lnTo>
                    <a:pt x="3234" y="3134"/>
                  </a:lnTo>
                  <a:lnTo>
                    <a:pt x="2657" y="503"/>
                  </a:lnTo>
                  <a:cubicBezTo>
                    <a:pt x="2595" y="192"/>
                    <a:pt x="2327" y="1"/>
                    <a:pt x="2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4055925" y="3117425"/>
              <a:ext cx="106525" cy="60575"/>
            </a:xfrm>
            <a:custGeom>
              <a:rect b="b" l="l" r="r" t="t"/>
              <a:pathLst>
                <a:path extrusionOk="0" h="2423" w="4261">
                  <a:moveTo>
                    <a:pt x="3371" y="1"/>
                  </a:moveTo>
                  <a:cubicBezTo>
                    <a:pt x="3326" y="1"/>
                    <a:pt x="3279" y="6"/>
                    <a:pt x="3233" y="17"/>
                  </a:cubicBezTo>
                  <a:lnTo>
                    <a:pt x="2030" y="292"/>
                  </a:lnTo>
                  <a:cubicBezTo>
                    <a:pt x="1729" y="367"/>
                    <a:pt x="1504" y="693"/>
                    <a:pt x="1579" y="1019"/>
                  </a:cubicBezTo>
                  <a:lnTo>
                    <a:pt x="1604" y="1245"/>
                  </a:lnTo>
                  <a:lnTo>
                    <a:pt x="0" y="1596"/>
                  </a:lnTo>
                  <a:lnTo>
                    <a:pt x="151" y="2423"/>
                  </a:lnTo>
                  <a:lnTo>
                    <a:pt x="4261" y="1545"/>
                  </a:lnTo>
                  <a:lnTo>
                    <a:pt x="3985" y="468"/>
                  </a:lnTo>
                  <a:cubicBezTo>
                    <a:pt x="3899" y="188"/>
                    <a:pt x="3647" y="1"/>
                    <a:pt x="33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3842250" y="3148525"/>
              <a:ext cx="370950" cy="164825"/>
            </a:xfrm>
            <a:custGeom>
              <a:rect b="b" l="l" r="r" t="t"/>
              <a:pathLst>
                <a:path extrusionOk="0" h="6593" w="14838">
                  <a:moveTo>
                    <a:pt x="14086" y="1"/>
                  </a:moveTo>
                  <a:lnTo>
                    <a:pt x="1" y="3083"/>
                  </a:lnTo>
                  <a:lnTo>
                    <a:pt x="226" y="4136"/>
                  </a:lnTo>
                  <a:lnTo>
                    <a:pt x="702" y="6592"/>
                  </a:lnTo>
                  <a:lnTo>
                    <a:pt x="14838" y="3535"/>
                  </a:lnTo>
                  <a:lnTo>
                    <a:pt x="14236" y="778"/>
                  </a:lnTo>
                  <a:lnTo>
                    <a:pt x="140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3842250" y="3148525"/>
              <a:ext cx="355925" cy="123475"/>
            </a:xfrm>
            <a:custGeom>
              <a:rect b="b" l="l" r="r" t="t"/>
              <a:pathLst>
                <a:path extrusionOk="0" h="4939" w="14237">
                  <a:moveTo>
                    <a:pt x="14086" y="1"/>
                  </a:moveTo>
                  <a:lnTo>
                    <a:pt x="1" y="3083"/>
                  </a:lnTo>
                  <a:lnTo>
                    <a:pt x="226" y="4136"/>
                  </a:lnTo>
                  <a:lnTo>
                    <a:pt x="2056" y="3685"/>
                  </a:lnTo>
                  <a:lnTo>
                    <a:pt x="2357" y="4938"/>
                  </a:lnTo>
                  <a:lnTo>
                    <a:pt x="3860" y="4738"/>
                  </a:lnTo>
                  <a:lnTo>
                    <a:pt x="3685" y="3284"/>
                  </a:lnTo>
                  <a:lnTo>
                    <a:pt x="5565" y="2833"/>
                  </a:lnTo>
                  <a:lnTo>
                    <a:pt x="5765" y="3585"/>
                  </a:lnTo>
                  <a:lnTo>
                    <a:pt x="7369" y="3259"/>
                  </a:lnTo>
                  <a:lnTo>
                    <a:pt x="7169" y="2482"/>
                  </a:lnTo>
                  <a:lnTo>
                    <a:pt x="8798" y="2181"/>
                  </a:lnTo>
                  <a:lnTo>
                    <a:pt x="9149" y="3384"/>
                  </a:lnTo>
                  <a:lnTo>
                    <a:pt x="10928" y="3008"/>
                  </a:lnTo>
                  <a:lnTo>
                    <a:pt x="10602" y="1655"/>
                  </a:lnTo>
                  <a:lnTo>
                    <a:pt x="11830" y="1329"/>
                  </a:lnTo>
                  <a:lnTo>
                    <a:pt x="11956" y="1905"/>
                  </a:lnTo>
                  <a:lnTo>
                    <a:pt x="13359" y="1580"/>
                  </a:lnTo>
                  <a:lnTo>
                    <a:pt x="13234" y="978"/>
                  </a:lnTo>
                  <a:lnTo>
                    <a:pt x="14236" y="778"/>
                  </a:lnTo>
                  <a:lnTo>
                    <a:pt x="140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3854150" y="3047650"/>
              <a:ext cx="120975" cy="55800"/>
            </a:xfrm>
            <a:custGeom>
              <a:rect b="b" l="l" r="r" t="t"/>
              <a:pathLst>
                <a:path extrusionOk="0" h="2232" w="4839">
                  <a:moveTo>
                    <a:pt x="1780" y="1"/>
                  </a:moveTo>
                  <a:lnTo>
                    <a:pt x="953" y="226"/>
                  </a:lnTo>
                  <a:lnTo>
                    <a:pt x="1129" y="903"/>
                  </a:lnTo>
                  <a:lnTo>
                    <a:pt x="402" y="1078"/>
                  </a:lnTo>
                  <a:lnTo>
                    <a:pt x="552" y="1705"/>
                  </a:lnTo>
                  <a:lnTo>
                    <a:pt x="1" y="1855"/>
                  </a:lnTo>
                  <a:lnTo>
                    <a:pt x="101" y="2231"/>
                  </a:lnTo>
                  <a:lnTo>
                    <a:pt x="4838" y="1053"/>
                  </a:lnTo>
                  <a:lnTo>
                    <a:pt x="4713" y="577"/>
                  </a:lnTo>
                  <a:lnTo>
                    <a:pt x="3911" y="778"/>
                  </a:lnTo>
                  <a:lnTo>
                    <a:pt x="3760" y="126"/>
                  </a:lnTo>
                  <a:lnTo>
                    <a:pt x="2733" y="402"/>
                  </a:lnTo>
                  <a:lnTo>
                    <a:pt x="2633" y="51"/>
                  </a:lnTo>
                  <a:lnTo>
                    <a:pt x="1856" y="251"/>
                  </a:lnTo>
                  <a:lnTo>
                    <a:pt x="17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4030850" y="3072725"/>
              <a:ext cx="120950" cy="55775"/>
            </a:xfrm>
            <a:custGeom>
              <a:rect b="b" l="l" r="r" t="t"/>
              <a:pathLst>
                <a:path extrusionOk="0" h="2231" w="4838">
                  <a:moveTo>
                    <a:pt x="1805" y="0"/>
                  </a:moveTo>
                  <a:lnTo>
                    <a:pt x="953" y="201"/>
                  </a:lnTo>
                  <a:lnTo>
                    <a:pt x="1128" y="877"/>
                  </a:lnTo>
                  <a:lnTo>
                    <a:pt x="427" y="1053"/>
                  </a:lnTo>
                  <a:lnTo>
                    <a:pt x="577" y="1679"/>
                  </a:lnTo>
                  <a:lnTo>
                    <a:pt x="1" y="1830"/>
                  </a:lnTo>
                  <a:lnTo>
                    <a:pt x="101" y="2231"/>
                  </a:lnTo>
                  <a:lnTo>
                    <a:pt x="4838" y="1028"/>
                  </a:lnTo>
                  <a:lnTo>
                    <a:pt x="4712" y="551"/>
                  </a:lnTo>
                  <a:lnTo>
                    <a:pt x="3936" y="752"/>
                  </a:lnTo>
                  <a:lnTo>
                    <a:pt x="3760" y="125"/>
                  </a:lnTo>
                  <a:lnTo>
                    <a:pt x="2732" y="376"/>
                  </a:lnTo>
                  <a:lnTo>
                    <a:pt x="2657" y="50"/>
                  </a:lnTo>
                  <a:lnTo>
                    <a:pt x="1855" y="251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4048400" y="3000650"/>
              <a:ext cx="29475" cy="28850"/>
            </a:xfrm>
            <a:custGeom>
              <a:rect b="b" l="l" r="r" t="t"/>
              <a:pathLst>
                <a:path extrusionOk="0" h="1154" w="1179">
                  <a:moveTo>
                    <a:pt x="577" y="1"/>
                  </a:moveTo>
                  <a:cubicBezTo>
                    <a:pt x="251" y="1"/>
                    <a:pt x="0" y="251"/>
                    <a:pt x="0" y="577"/>
                  </a:cubicBezTo>
                  <a:cubicBezTo>
                    <a:pt x="0" y="903"/>
                    <a:pt x="251" y="1154"/>
                    <a:pt x="577" y="1154"/>
                  </a:cubicBezTo>
                  <a:cubicBezTo>
                    <a:pt x="903" y="1154"/>
                    <a:pt x="1178" y="903"/>
                    <a:pt x="1178" y="577"/>
                  </a:cubicBezTo>
                  <a:cubicBezTo>
                    <a:pt x="1178" y="251"/>
                    <a:pt x="903" y="1"/>
                    <a:pt x="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4096025" y="2989375"/>
              <a:ext cx="29475" cy="28850"/>
            </a:xfrm>
            <a:custGeom>
              <a:rect b="b" l="l" r="r" t="t"/>
              <a:pathLst>
                <a:path extrusionOk="0" h="1154" w="1179">
                  <a:moveTo>
                    <a:pt x="602" y="1"/>
                  </a:moveTo>
                  <a:cubicBezTo>
                    <a:pt x="276" y="1"/>
                    <a:pt x="0" y="251"/>
                    <a:pt x="0" y="577"/>
                  </a:cubicBezTo>
                  <a:cubicBezTo>
                    <a:pt x="0" y="903"/>
                    <a:pt x="276" y="1154"/>
                    <a:pt x="602" y="1154"/>
                  </a:cubicBezTo>
                  <a:cubicBezTo>
                    <a:pt x="902" y="1154"/>
                    <a:pt x="1178" y="903"/>
                    <a:pt x="1178" y="577"/>
                  </a:cubicBezTo>
                  <a:cubicBezTo>
                    <a:pt x="1178" y="251"/>
                    <a:pt x="902" y="1"/>
                    <a:pt x="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tro Videogames MK Plan by Slidesgo">
  <a:themeElements>
    <a:clrScheme name="Simple Light">
      <a:dk1>
        <a:srgbClr val="FFFFFF"/>
      </a:dk1>
      <a:lt1>
        <a:srgbClr val="512A8E"/>
      </a:lt1>
      <a:dk2>
        <a:srgbClr val="FFE400"/>
      </a:dk2>
      <a:lt2>
        <a:srgbClr val="FFA7BB"/>
      </a:lt2>
      <a:accent1>
        <a:srgbClr val="EB7DFF"/>
      </a:accent1>
      <a:accent2>
        <a:srgbClr val="7D1399"/>
      </a:accent2>
      <a:accent3>
        <a:srgbClr val="A5DBFF"/>
      </a:accent3>
      <a:accent4>
        <a:srgbClr val="FDE8DA"/>
      </a:accent4>
      <a:accent5>
        <a:srgbClr val="21262A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